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79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DA DIN Office" pitchFamily="2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3">
          <p15:clr>
            <a:srgbClr val="A4A3A4"/>
          </p15:clr>
        </p15:guide>
        <p15:guide id="5" pos="56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996633"/>
    <a:srgbClr val="CC6600"/>
    <a:srgbClr val="5A688E"/>
    <a:srgbClr val="0033CC"/>
    <a:srgbClr val="660066"/>
    <a:srgbClr val="FF9933"/>
    <a:srgbClr val="AF2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0" autoAdjust="0"/>
    <p:restoredTop sz="94638" autoAdjust="0"/>
  </p:normalViewPr>
  <p:slideViewPr>
    <p:cSldViewPr snapToGrid="0" snapToObjects="1" showGuides="1">
      <p:cViewPr varScale="1">
        <p:scale>
          <a:sx n="173" d="100"/>
          <a:sy n="173" d="100"/>
        </p:scale>
        <p:origin x="1124" y="124"/>
      </p:cViewPr>
      <p:guideLst>
        <p:guide orient="horz" pos="3963"/>
        <p:guide pos="56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2364" y="39"/>
      </p:cViewPr>
      <p:guideLst>
        <p:guide orient="horz" pos="2880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166EF-E1EA-413F-99A4-CB5067D443D4}" type="datetimeFigureOut">
              <a:rPr lang="de-DE" smtClean="0"/>
              <a:t>01.04.2019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3194B-EE7B-40DA-BAAD-F8A29A1626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99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497FBC1E-AF2D-477B-B7B8-E100CE8E7A95}" type="datetimeFigureOut">
              <a:rPr lang="de-DE"/>
              <a:pPr>
                <a:defRPr/>
              </a:pPr>
              <a:t>01.04.2019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B23E971-A287-4699-A689-14AAEE23420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033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aster">
    <p:bg bwMode="grayWhite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18"/>
          <p:cNvSpPr>
            <a:spLocks noChangeArrowheads="1"/>
          </p:cNvSpPr>
          <p:nvPr userDrawn="1"/>
        </p:nvSpPr>
        <p:spPr bwMode="auto">
          <a:xfrm>
            <a:off x="1295401" y="2771775"/>
            <a:ext cx="7867650" cy="4105275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0024" h="4105274">
                <a:moveTo>
                  <a:pt x="25399" y="147315"/>
                </a:moveTo>
                <a:cubicBezTo>
                  <a:pt x="25399" y="108245"/>
                  <a:pt x="40920" y="70774"/>
                  <a:pt x="68547" y="43148"/>
                </a:cubicBezTo>
                <a:cubicBezTo>
                  <a:pt x="96174" y="15521"/>
                  <a:pt x="133644" y="1"/>
                  <a:pt x="172715" y="1"/>
                </a:cubicBezTo>
                <a:lnTo>
                  <a:pt x="7800974" y="0"/>
                </a:lnTo>
                <a:cubicBezTo>
                  <a:pt x="7820024" y="2852262"/>
                  <a:pt x="7810499" y="4082668"/>
                  <a:pt x="7800973" y="4086224"/>
                </a:cubicBezTo>
                <a:cubicBezTo>
                  <a:pt x="7791447" y="4089780"/>
                  <a:pt x="47624" y="4105274"/>
                  <a:pt x="23812" y="4086224"/>
                </a:cubicBezTo>
                <a:cubicBezTo>
                  <a:pt x="0" y="4067174"/>
                  <a:pt x="25399" y="1583159"/>
                  <a:pt x="25399" y="147315"/>
                </a:cubicBezTo>
                <a:close/>
              </a:path>
            </a:pathLst>
          </a:custGeom>
          <a:solidFill>
            <a:schemeClr val="accent4">
              <a:lumMod val="50000"/>
              <a:alpha val="75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pic>
        <p:nvPicPr>
          <p:cNvPr id="12" name="Bild 27" descr="h_da_logo_schwarz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275" y="871538"/>
            <a:ext cx="49752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800226" y="3075771"/>
            <a:ext cx="7124474" cy="192881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6" y="5013325"/>
            <a:ext cx="7124474" cy="1403350"/>
          </a:xfrm>
          <a:prstGeom prst="rect">
            <a:avLst/>
          </a:prstGeom>
        </p:spPr>
        <p:txBody>
          <a:bodyPr/>
          <a:lstStyle>
            <a:lvl1pPr marL="0" indent="0"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halt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18"/>
          <p:cNvSpPr>
            <a:spLocks noChangeArrowheads="1"/>
          </p:cNvSpPr>
          <p:nvPr userDrawn="1"/>
        </p:nvSpPr>
        <p:spPr bwMode="auto">
          <a:xfrm>
            <a:off x="1295400" y="6081713"/>
            <a:ext cx="7851775" cy="776287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  <a:gd name="connsiteX0" fmla="*/ 49211 w 9124947"/>
              <a:gd name="connsiteY0" fmla="*/ 147315 h 4539191"/>
              <a:gd name="connsiteX1" fmla="*/ 92359 w 9124947"/>
              <a:gd name="connsiteY1" fmla="*/ 43148 h 4539191"/>
              <a:gd name="connsiteX2" fmla="*/ 196527 w 9124947"/>
              <a:gd name="connsiteY2" fmla="*/ 1 h 4539191"/>
              <a:gd name="connsiteX3" fmla="*/ 7824786 w 9124947"/>
              <a:gd name="connsiteY3" fmla="*/ 0 h 4539191"/>
              <a:gd name="connsiteX4" fmla="*/ 7824785 w 9124947"/>
              <a:gd name="connsiteY4" fmla="*/ 4086224 h 4539191"/>
              <a:gd name="connsiteX5" fmla="*/ 23812 w 9124947"/>
              <a:gd name="connsiteY5" fmla="*/ 2717800 h 4539191"/>
              <a:gd name="connsiteX6" fmla="*/ 49211 w 9124947"/>
              <a:gd name="connsiteY6" fmla="*/ 147315 h 4539191"/>
              <a:gd name="connsiteX0" fmla="*/ 1284778 w 10141215"/>
              <a:gd name="connsiteY0" fmla="*/ 147315 h 3694642"/>
              <a:gd name="connsiteX1" fmla="*/ 1327926 w 10141215"/>
              <a:gd name="connsiteY1" fmla="*/ 43148 h 3694642"/>
              <a:gd name="connsiteX2" fmla="*/ 1432094 w 10141215"/>
              <a:gd name="connsiteY2" fmla="*/ 1 h 3694642"/>
              <a:gd name="connsiteX3" fmla="*/ 9060353 w 10141215"/>
              <a:gd name="connsiteY3" fmla="*/ 0 h 3694642"/>
              <a:gd name="connsiteX4" fmla="*/ 8841053 w 10141215"/>
              <a:gd name="connsiteY4" fmla="*/ 3241675 h 3694642"/>
              <a:gd name="connsiteX5" fmla="*/ 1259379 w 10141215"/>
              <a:gd name="connsiteY5" fmla="*/ 2717800 h 3694642"/>
              <a:gd name="connsiteX6" fmla="*/ 1284778 w 10141215"/>
              <a:gd name="connsiteY6" fmla="*/ 147315 h 3694642"/>
              <a:gd name="connsiteX0" fmla="*/ 1321328 w 10397066"/>
              <a:gd name="connsiteY0" fmla="*/ 147315 h 3694642"/>
              <a:gd name="connsiteX1" fmla="*/ 1364476 w 10397066"/>
              <a:gd name="connsiteY1" fmla="*/ 43148 h 3694642"/>
              <a:gd name="connsiteX2" fmla="*/ 1468644 w 10397066"/>
              <a:gd name="connsiteY2" fmla="*/ 1 h 3694642"/>
              <a:gd name="connsiteX3" fmla="*/ 9096903 w 10397066"/>
              <a:gd name="connsiteY3" fmla="*/ 0 h 3694642"/>
              <a:gd name="connsiteX4" fmla="*/ 9096904 w 10397066"/>
              <a:gd name="connsiteY4" fmla="*/ 3241675 h 3694642"/>
              <a:gd name="connsiteX5" fmla="*/ 1295929 w 10397066"/>
              <a:gd name="connsiteY5" fmla="*/ 2717800 h 3694642"/>
              <a:gd name="connsiteX6" fmla="*/ 1321328 w 10397066"/>
              <a:gd name="connsiteY6" fmla="*/ 147315 h 3694642"/>
              <a:gd name="connsiteX0" fmla="*/ 1321328 w 9115953"/>
              <a:gd name="connsiteY0" fmla="*/ 147315 h 3694642"/>
              <a:gd name="connsiteX1" fmla="*/ 1364476 w 9115953"/>
              <a:gd name="connsiteY1" fmla="*/ 43148 h 3694642"/>
              <a:gd name="connsiteX2" fmla="*/ 1468644 w 9115953"/>
              <a:gd name="connsiteY2" fmla="*/ 1 h 3694642"/>
              <a:gd name="connsiteX3" fmla="*/ 9096903 w 9115953"/>
              <a:gd name="connsiteY3" fmla="*/ 0 h 3694642"/>
              <a:gd name="connsiteX4" fmla="*/ 9096904 w 9115953"/>
              <a:gd name="connsiteY4" fmla="*/ 3241675 h 3694642"/>
              <a:gd name="connsiteX5" fmla="*/ 1295929 w 9115953"/>
              <a:gd name="connsiteY5" fmla="*/ 2717800 h 3694642"/>
              <a:gd name="connsiteX6" fmla="*/ 1321328 w 9115953"/>
              <a:gd name="connsiteY6" fmla="*/ 147315 h 3694642"/>
              <a:gd name="connsiteX0" fmla="*/ 1321328 w 9115953"/>
              <a:gd name="connsiteY0" fmla="*/ 147315 h 3241675"/>
              <a:gd name="connsiteX1" fmla="*/ 1364476 w 9115953"/>
              <a:gd name="connsiteY1" fmla="*/ 43148 h 3241675"/>
              <a:gd name="connsiteX2" fmla="*/ 1468644 w 9115953"/>
              <a:gd name="connsiteY2" fmla="*/ 1 h 3241675"/>
              <a:gd name="connsiteX3" fmla="*/ 9096903 w 9115953"/>
              <a:gd name="connsiteY3" fmla="*/ 0 h 3241675"/>
              <a:gd name="connsiteX4" fmla="*/ 9096904 w 9115953"/>
              <a:gd name="connsiteY4" fmla="*/ 3241675 h 3241675"/>
              <a:gd name="connsiteX5" fmla="*/ 1295929 w 9115953"/>
              <a:gd name="connsiteY5" fmla="*/ 2717800 h 3241675"/>
              <a:gd name="connsiteX6" fmla="*/ 1321328 w 9115953"/>
              <a:gd name="connsiteY6" fmla="*/ 147315 h 3241675"/>
              <a:gd name="connsiteX0" fmla="*/ 1321328 w 9115953"/>
              <a:gd name="connsiteY0" fmla="*/ 147315 h 3146214"/>
              <a:gd name="connsiteX1" fmla="*/ 1364476 w 9115953"/>
              <a:gd name="connsiteY1" fmla="*/ 43148 h 3146214"/>
              <a:gd name="connsiteX2" fmla="*/ 1468644 w 9115953"/>
              <a:gd name="connsiteY2" fmla="*/ 1 h 3146214"/>
              <a:gd name="connsiteX3" fmla="*/ 9096903 w 9115953"/>
              <a:gd name="connsiteY3" fmla="*/ 0 h 3146214"/>
              <a:gd name="connsiteX4" fmla="*/ 9096904 w 9115953"/>
              <a:gd name="connsiteY4" fmla="*/ 2717801 h 3146214"/>
              <a:gd name="connsiteX5" fmla="*/ 1295929 w 9115953"/>
              <a:gd name="connsiteY5" fmla="*/ 2717800 h 3146214"/>
              <a:gd name="connsiteX6" fmla="*/ 1321328 w 9115953"/>
              <a:gd name="connsiteY6" fmla="*/ 147315 h 3146214"/>
              <a:gd name="connsiteX0" fmla="*/ 25399 w 7820024"/>
              <a:gd name="connsiteY0" fmla="*/ 147315 h 3146214"/>
              <a:gd name="connsiteX1" fmla="*/ 68547 w 7820024"/>
              <a:gd name="connsiteY1" fmla="*/ 43148 h 3146214"/>
              <a:gd name="connsiteX2" fmla="*/ 172715 w 7820024"/>
              <a:gd name="connsiteY2" fmla="*/ 1 h 3146214"/>
              <a:gd name="connsiteX3" fmla="*/ 7800974 w 7820024"/>
              <a:gd name="connsiteY3" fmla="*/ 0 h 3146214"/>
              <a:gd name="connsiteX4" fmla="*/ 7800975 w 7820024"/>
              <a:gd name="connsiteY4" fmla="*/ 2717801 h 3146214"/>
              <a:gd name="connsiteX5" fmla="*/ 0 w 7820024"/>
              <a:gd name="connsiteY5" fmla="*/ 2717800 h 3146214"/>
              <a:gd name="connsiteX6" fmla="*/ 25399 w 7820024"/>
              <a:gd name="connsiteY6" fmla="*/ 147315 h 3146214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400 w 7820025"/>
              <a:gd name="connsiteY0" fmla="*/ 147315 h 2852262"/>
              <a:gd name="connsiteX1" fmla="*/ 68548 w 7820025"/>
              <a:gd name="connsiteY1" fmla="*/ 43148 h 2852262"/>
              <a:gd name="connsiteX2" fmla="*/ 172716 w 7820025"/>
              <a:gd name="connsiteY2" fmla="*/ 1 h 2852262"/>
              <a:gd name="connsiteX3" fmla="*/ 7800975 w 7820025"/>
              <a:gd name="connsiteY3" fmla="*/ 0 h 2852262"/>
              <a:gd name="connsiteX4" fmla="*/ 7800976 w 7820025"/>
              <a:gd name="connsiteY4" fmla="*/ 2717801 h 2852262"/>
              <a:gd name="connsiteX5" fmla="*/ 1 w 7820025"/>
              <a:gd name="connsiteY5" fmla="*/ 2717800 h 2852262"/>
              <a:gd name="connsiteX6" fmla="*/ 25400 w 78200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9462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6716"/>
              <a:gd name="connsiteY0" fmla="*/ 147315 h 2852262"/>
              <a:gd name="connsiteX1" fmla="*/ 43148 w 7796716"/>
              <a:gd name="connsiteY1" fmla="*/ 43148 h 2852262"/>
              <a:gd name="connsiteX2" fmla="*/ 147316 w 7796716"/>
              <a:gd name="connsiteY2" fmla="*/ 1 h 2852262"/>
              <a:gd name="connsiteX3" fmla="*/ 7775575 w 7796716"/>
              <a:gd name="connsiteY3" fmla="*/ 0 h 2852262"/>
              <a:gd name="connsiteX4" fmla="*/ 7794625 w 7796716"/>
              <a:gd name="connsiteY4" fmla="*/ 2717801 h 2852262"/>
              <a:gd name="connsiteX5" fmla="*/ 1 w 7796716"/>
              <a:gd name="connsiteY5" fmla="*/ 2717801 h 2852262"/>
              <a:gd name="connsiteX6" fmla="*/ 0 w 7796716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58430 w 7794625"/>
              <a:gd name="connsiteY4" fmla="*/ 776287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58430 w 7794625"/>
              <a:gd name="connsiteY4" fmla="*/ 776287 h 2852262"/>
              <a:gd name="connsiteX5" fmla="*/ 10160 w 7794625"/>
              <a:gd name="connsiteY5" fmla="*/ 776287 h 2852262"/>
              <a:gd name="connsiteX6" fmla="*/ 0 w 7794625"/>
              <a:gd name="connsiteY6" fmla="*/ 147315 h 2852262"/>
              <a:gd name="connsiteX0" fmla="*/ 0 w 7790328"/>
              <a:gd name="connsiteY0" fmla="*/ 147315 h 1583159"/>
              <a:gd name="connsiteX1" fmla="*/ 43148 w 7790328"/>
              <a:gd name="connsiteY1" fmla="*/ 43148 h 1583159"/>
              <a:gd name="connsiteX2" fmla="*/ 147316 w 7790328"/>
              <a:gd name="connsiteY2" fmla="*/ 1 h 1583159"/>
              <a:gd name="connsiteX3" fmla="*/ 7775575 w 7790328"/>
              <a:gd name="connsiteY3" fmla="*/ 0 h 1583159"/>
              <a:gd name="connsiteX4" fmla="*/ 7758430 w 7790328"/>
              <a:gd name="connsiteY4" fmla="*/ 776287 h 1583159"/>
              <a:gd name="connsiteX5" fmla="*/ 10160 w 7790328"/>
              <a:gd name="connsiteY5" fmla="*/ 776287 h 1583159"/>
              <a:gd name="connsiteX6" fmla="*/ 0 w 7790328"/>
              <a:gd name="connsiteY6" fmla="*/ 147315 h 1583159"/>
              <a:gd name="connsiteX0" fmla="*/ 0 w 7790328"/>
              <a:gd name="connsiteY0" fmla="*/ 147315 h 1583159"/>
              <a:gd name="connsiteX1" fmla="*/ 43148 w 7790328"/>
              <a:gd name="connsiteY1" fmla="*/ 43148 h 1583159"/>
              <a:gd name="connsiteX2" fmla="*/ 147316 w 7790328"/>
              <a:gd name="connsiteY2" fmla="*/ 1 h 1583159"/>
              <a:gd name="connsiteX3" fmla="*/ 7775575 w 7790328"/>
              <a:gd name="connsiteY3" fmla="*/ 0 h 1583159"/>
              <a:gd name="connsiteX4" fmla="*/ 7758430 w 7790328"/>
              <a:gd name="connsiteY4" fmla="*/ 776287 h 1583159"/>
              <a:gd name="connsiteX5" fmla="*/ 10160 w 7790328"/>
              <a:gd name="connsiteY5" fmla="*/ 776287 h 1583159"/>
              <a:gd name="connsiteX6" fmla="*/ 0 w 7790328"/>
              <a:gd name="connsiteY6" fmla="*/ 147315 h 1583159"/>
              <a:gd name="connsiteX0" fmla="*/ 0 w 7782181"/>
              <a:gd name="connsiteY0" fmla="*/ 147315 h 1583159"/>
              <a:gd name="connsiteX1" fmla="*/ 43148 w 7782181"/>
              <a:gd name="connsiteY1" fmla="*/ 43148 h 1583159"/>
              <a:gd name="connsiteX2" fmla="*/ 147316 w 7782181"/>
              <a:gd name="connsiteY2" fmla="*/ 1 h 1583159"/>
              <a:gd name="connsiteX3" fmla="*/ 7775575 w 7782181"/>
              <a:gd name="connsiteY3" fmla="*/ 0 h 1583159"/>
              <a:gd name="connsiteX4" fmla="*/ 7758430 w 7782181"/>
              <a:gd name="connsiteY4" fmla="*/ 776287 h 1583159"/>
              <a:gd name="connsiteX5" fmla="*/ 10160 w 7782181"/>
              <a:gd name="connsiteY5" fmla="*/ 776287 h 1583159"/>
              <a:gd name="connsiteX6" fmla="*/ 0 w 7782181"/>
              <a:gd name="connsiteY6" fmla="*/ 147315 h 1583159"/>
              <a:gd name="connsiteX0" fmla="*/ 0 w 7775575"/>
              <a:gd name="connsiteY0" fmla="*/ 147315 h 1583159"/>
              <a:gd name="connsiteX1" fmla="*/ 43148 w 7775575"/>
              <a:gd name="connsiteY1" fmla="*/ 43148 h 1583159"/>
              <a:gd name="connsiteX2" fmla="*/ 147316 w 7775575"/>
              <a:gd name="connsiteY2" fmla="*/ 1 h 1583159"/>
              <a:gd name="connsiteX3" fmla="*/ 7775575 w 7775575"/>
              <a:gd name="connsiteY3" fmla="*/ 0 h 1583159"/>
              <a:gd name="connsiteX4" fmla="*/ 7758430 w 7775575"/>
              <a:gd name="connsiteY4" fmla="*/ 776287 h 1583159"/>
              <a:gd name="connsiteX5" fmla="*/ 10160 w 7775575"/>
              <a:gd name="connsiteY5" fmla="*/ 776287 h 1583159"/>
              <a:gd name="connsiteX6" fmla="*/ 0 w 7775575"/>
              <a:gd name="connsiteY6" fmla="*/ 147315 h 1583159"/>
              <a:gd name="connsiteX0" fmla="*/ 0 w 7775575"/>
              <a:gd name="connsiteY0" fmla="*/ 147315 h 1583159"/>
              <a:gd name="connsiteX1" fmla="*/ 43148 w 7775575"/>
              <a:gd name="connsiteY1" fmla="*/ 43148 h 1583159"/>
              <a:gd name="connsiteX2" fmla="*/ 147316 w 7775575"/>
              <a:gd name="connsiteY2" fmla="*/ 1 h 1583159"/>
              <a:gd name="connsiteX3" fmla="*/ 7775575 w 7775575"/>
              <a:gd name="connsiteY3" fmla="*/ 0 h 1583159"/>
              <a:gd name="connsiteX4" fmla="*/ 7758430 w 7775575"/>
              <a:gd name="connsiteY4" fmla="*/ 776287 h 1583159"/>
              <a:gd name="connsiteX5" fmla="*/ 10160 w 7775575"/>
              <a:gd name="connsiteY5" fmla="*/ 776287 h 1583159"/>
              <a:gd name="connsiteX6" fmla="*/ 0 w 7775575"/>
              <a:gd name="connsiteY6" fmla="*/ 147315 h 1583159"/>
              <a:gd name="connsiteX0" fmla="*/ 0 w 7775575"/>
              <a:gd name="connsiteY0" fmla="*/ 147314 h 1583158"/>
              <a:gd name="connsiteX1" fmla="*/ 43148 w 7775575"/>
              <a:gd name="connsiteY1" fmla="*/ 43147 h 1583158"/>
              <a:gd name="connsiteX2" fmla="*/ 147316 w 7775575"/>
              <a:gd name="connsiteY2" fmla="*/ 0 h 1583158"/>
              <a:gd name="connsiteX3" fmla="*/ 7775575 w 7775575"/>
              <a:gd name="connsiteY3" fmla="*/ 0 h 1583158"/>
              <a:gd name="connsiteX4" fmla="*/ 7758430 w 7775575"/>
              <a:gd name="connsiteY4" fmla="*/ 776286 h 1583158"/>
              <a:gd name="connsiteX5" fmla="*/ 10160 w 7775575"/>
              <a:gd name="connsiteY5" fmla="*/ 776286 h 1583158"/>
              <a:gd name="connsiteX6" fmla="*/ 0 w 7775575"/>
              <a:gd name="connsiteY6" fmla="*/ 147314 h 1583158"/>
              <a:gd name="connsiteX0" fmla="*/ 0 w 7758431"/>
              <a:gd name="connsiteY0" fmla="*/ 147315 h 1583159"/>
              <a:gd name="connsiteX1" fmla="*/ 43148 w 7758431"/>
              <a:gd name="connsiteY1" fmla="*/ 43148 h 1583159"/>
              <a:gd name="connsiteX2" fmla="*/ 147316 w 7758431"/>
              <a:gd name="connsiteY2" fmla="*/ 1 h 1583159"/>
              <a:gd name="connsiteX3" fmla="*/ 7758431 w 7758431"/>
              <a:gd name="connsiteY3" fmla="*/ 0 h 1583159"/>
              <a:gd name="connsiteX4" fmla="*/ 7758430 w 7758431"/>
              <a:gd name="connsiteY4" fmla="*/ 776287 h 1583159"/>
              <a:gd name="connsiteX5" fmla="*/ 10160 w 7758431"/>
              <a:gd name="connsiteY5" fmla="*/ 776287 h 1583159"/>
              <a:gd name="connsiteX6" fmla="*/ 0 w 7758431"/>
              <a:gd name="connsiteY6" fmla="*/ 147315 h 1583159"/>
              <a:gd name="connsiteX0" fmla="*/ 0 w 7758430"/>
              <a:gd name="connsiteY0" fmla="*/ 309178 h 1745022"/>
              <a:gd name="connsiteX1" fmla="*/ 43148 w 7758430"/>
              <a:gd name="connsiteY1" fmla="*/ 205011 h 1745022"/>
              <a:gd name="connsiteX2" fmla="*/ 147316 w 7758430"/>
              <a:gd name="connsiteY2" fmla="*/ 161864 h 1745022"/>
              <a:gd name="connsiteX3" fmla="*/ 7552056 w 7758430"/>
              <a:gd name="connsiteY3" fmla="*/ 0 h 1745022"/>
              <a:gd name="connsiteX4" fmla="*/ 7758430 w 7758430"/>
              <a:gd name="connsiteY4" fmla="*/ 938150 h 1745022"/>
              <a:gd name="connsiteX5" fmla="*/ 10160 w 7758430"/>
              <a:gd name="connsiteY5" fmla="*/ 938150 h 1745022"/>
              <a:gd name="connsiteX6" fmla="*/ 0 w 7758430"/>
              <a:gd name="connsiteY6" fmla="*/ 309178 h 1745022"/>
              <a:gd name="connsiteX0" fmla="*/ 0 w 7758431"/>
              <a:gd name="connsiteY0" fmla="*/ 147314 h 1583158"/>
              <a:gd name="connsiteX1" fmla="*/ 43148 w 7758431"/>
              <a:gd name="connsiteY1" fmla="*/ 43147 h 1583158"/>
              <a:gd name="connsiteX2" fmla="*/ 147316 w 7758431"/>
              <a:gd name="connsiteY2" fmla="*/ 0 h 1583158"/>
              <a:gd name="connsiteX3" fmla="*/ 7758431 w 7758431"/>
              <a:gd name="connsiteY3" fmla="*/ 0 h 1583158"/>
              <a:gd name="connsiteX4" fmla="*/ 7758430 w 7758431"/>
              <a:gd name="connsiteY4" fmla="*/ 776286 h 1583158"/>
              <a:gd name="connsiteX5" fmla="*/ 10160 w 7758431"/>
              <a:gd name="connsiteY5" fmla="*/ 776286 h 1583158"/>
              <a:gd name="connsiteX6" fmla="*/ 0 w 7758431"/>
              <a:gd name="connsiteY6" fmla="*/ 147314 h 1583158"/>
              <a:gd name="connsiteX0" fmla="*/ 0 w 7758431"/>
              <a:gd name="connsiteY0" fmla="*/ 147314 h 776552"/>
              <a:gd name="connsiteX1" fmla="*/ 43148 w 7758431"/>
              <a:gd name="connsiteY1" fmla="*/ 43147 h 776552"/>
              <a:gd name="connsiteX2" fmla="*/ 147316 w 7758431"/>
              <a:gd name="connsiteY2" fmla="*/ 0 h 776552"/>
              <a:gd name="connsiteX3" fmla="*/ 7758431 w 7758431"/>
              <a:gd name="connsiteY3" fmla="*/ 0 h 776552"/>
              <a:gd name="connsiteX4" fmla="*/ 7758430 w 7758431"/>
              <a:gd name="connsiteY4" fmla="*/ 776286 h 776552"/>
              <a:gd name="connsiteX5" fmla="*/ 10160 w 7758431"/>
              <a:gd name="connsiteY5" fmla="*/ 776286 h 776552"/>
              <a:gd name="connsiteX6" fmla="*/ 0 w 7758431"/>
              <a:gd name="connsiteY6" fmla="*/ 147314 h 776552"/>
              <a:gd name="connsiteX0" fmla="*/ 0 w 7777162"/>
              <a:gd name="connsiteY0" fmla="*/ 147314 h 776552"/>
              <a:gd name="connsiteX1" fmla="*/ 43148 w 7777162"/>
              <a:gd name="connsiteY1" fmla="*/ 43147 h 776552"/>
              <a:gd name="connsiteX2" fmla="*/ 147316 w 7777162"/>
              <a:gd name="connsiteY2" fmla="*/ 0 h 776552"/>
              <a:gd name="connsiteX3" fmla="*/ 7758431 w 7777162"/>
              <a:gd name="connsiteY3" fmla="*/ 0 h 776552"/>
              <a:gd name="connsiteX4" fmla="*/ 7777162 w 7777162"/>
              <a:gd name="connsiteY4" fmla="*/ 776287 h 776552"/>
              <a:gd name="connsiteX5" fmla="*/ 10160 w 7777162"/>
              <a:gd name="connsiteY5" fmla="*/ 776286 h 776552"/>
              <a:gd name="connsiteX6" fmla="*/ 0 w 7777162"/>
              <a:gd name="connsiteY6" fmla="*/ 147314 h 776552"/>
              <a:gd name="connsiteX0" fmla="*/ 0 w 7777162"/>
              <a:gd name="connsiteY0" fmla="*/ 147314 h 776552"/>
              <a:gd name="connsiteX1" fmla="*/ 43148 w 7777162"/>
              <a:gd name="connsiteY1" fmla="*/ 43147 h 776552"/>
              <a:gd name="connsiteX2" fmla="*/ 147316 w 7777162"/>
              <a:gd name="connsiteY2" fmla="*/ 0 h 776552"/>
              <a:gd name="connsiteX3" fmla="*/ 7777162 w 7777162"/>
              <a:gd name="connsiteY3" fmla="*/ 0 h 776552"/>
              <a:gd name="connsiteX4" fmla="*/ 7777162 w 7777162"/>
              <a:gd name="connsiteY4" fmla="*/ 776287 h 776552"/>
              <a:gd name="connsiteX5" fmla="*/ 10160 w 7777162"/>
              <a:gd name="connsiteY5" fmla="*/ 776286 h 776552"/>
              <a:gd name="connsiteX6" fmla="*/ 0 w 7777162"/>
              <a:gd name="connsiteY6" fmla="*/ 147314 h 776552"/>
              <a:gd name="connsiteX0" fmla="*/ 7192 w 7784354"/>
              <a:gd name="connsiteY0" fmla="*/ 147314 h 776553"/>
              <a:gd name="connsiteX1" fmla="*/ 50340 w 7784354"/>
              <a:gd name="connsiteY1" fmla="*/ 43147 h 776553"/>
              <a:gd name="connsiteX2" fmla="*/ 154508 w 7784354"/>
              <a:gd name="connsiteY2" fmla="*/ 0 h 776553"/>
              <a:gd name="connsiteX3" fmla="*/ 7784354 w 7784354"/>
              <a:gd name="connsiteY3" fmla="*/ 0 h 776553"/>
              <a:gd name="connsiteX4" fmla="*/ 7784354 w 7784354"/>
              <a:gd name="connsiteY4" fmla="*/ 776287 h 776553"/>
              <a:gd name="connsiteX5" fmla="*/ 7191 w 7784354"/>
              <a:gd name="connsiteY5" fmla="*/ 776287 h 776553"/>
              <a:gd name="connsiteX6" fmla="*/ 7192 w 7784354"/>
              <a:gd name="connsiteY6" fmla="*/ 147314 h 776553"/>
              <a:gd name="connsiteX0" fmla="*/ 7192 w 7784354"/>
              <a:gd name="connsiteY0" fmla="*/ 147314 h 776553"/>
              <a:gd name="connsiteX1" fmla="*/ 50340 w 7784354"/>
              <a:gd name="connsiteY1" fmla="*/ 43147 h 776553"/>
              <a:gd name="connsiteX2" fmla="*/ 154508 w 7784354"/>
              <a:gd name="connsiteY2" fmla="*/ 0 h 776553"/>
              <a:gd name="connsiteX3" fmla="*/ 7784354 w 7784354"/>
              <a:gd name="connsiteY3" fmla="*/ 0 h 776553"/>
              <a:gd name="connsiteX4" fmla="*/ 7784354 w 7784354"/>
              <a:gd name="connsiteY4" fmla="*/ 776287 h 776553"/>
              <a:gd name="connsiteX5" fmla="*/ 7191 w 7784354"/>
              <a:gd name="connsiteY5" fmla="*/ 776287 h 776553"/>
              <a:gd name="connsiteX6" fmla="*/ 7192 w 7784354"/>
              <a:gd name="connsiteY6" fmla="*/ 147314 h 776553"/>
              <a:gd name="connsiteX0" fmla="*/ 7192 w 7784354"/>
              <a:gd name="connsiteY0" fmla="*/ 147314 h 776553"/>
              <a:gd name="connsiteX1" fmla="*/ 50340 w 7784354"/>
              <a:gd name="connsiteY1" fmla="*/ 43147 h 776553"/>
              <a:gd name="connsiteX2" fmla="*/ 154508 w 7784354"/>
              <a:gd name="connsiteY2" fmla="*/ 0 h 776553"/>
              <a:gd name="connsiteX3" fmla="*/ 7784354 w 7784354"/>
              <a:gd name="connsiteY3" fmla="*/ 0 h 776553"/>
              <a:gd name="connsiteX4" fmla="*/ 7784354 w 7784354"/>
              <a:gd name="connsiteY4" fmla="*/ 776287 h 776553"/>
              <a:gd name="connsiteX5" fmla="*/ 7191 w 7784354"/>
              <a:gd name="connsiteY5" fmla="*/ 776287 h 776553"/>
              <a:gd name="connsiteX6" fmla="*/ 7192 w 7784354"/>
              <a:gd name="connsiteY6" fmla="*/ 147314 h 776553"/>
              <a:gd name="connsiteX0" fmla="*/ 263 w 7777425"/>
              <a:gd name="connsiteY0" fmla="*/ 147314 h 776553"/>
              <a:gd name="connsiteX1" fmla="*/ 43411 w 7777425"/>
              <a:gd name="connsiteY1" fmla="*/ 43147 h 776553"/>
              <a:gd name="connsiteX2" fmla="*/ 147579 w 7777425"/>
              <a:gd name="connsiteY2" fmla="*/ 0 h 776553"/>
              <a:gd name="connsiteX3" fmla="*/ 7777425 w 7777425"/>
              <a:gd name="connsiteY3" fmla="*/ 0 h 776553"/>
              <a:gd name="connsiteX4" fmla="*/ 7777425 w 7777425"/>
              <a:gd name="connsiteY4" fmla="*/ 776287 h 776553"/>
              <a:gd name="connsiteX5" fmla="*/ 262 w 7777425"/>
              <a:gd name="connsiteY5" fmla="*/ 776287 h 776553"/>
              <a:gd name="connsiteX6" fmla="*/ 263 w 7777425"/>
              <a:gd name="connsiteY6" fmla="*/ 147314 h 776553"/>
              <a:gd name="connsiteX0" fmla="*/ 263 w 7777425"/>
              <a:gd name="connsiteY0" fmla="*/ 147314 h 776553"/>
              <a:gd name="connsiteX1" fmla="*/ 43411 w 7777425"/>
              <a:gd name="connsiteY1" fmla="*/ 43147 h 776553"/>
              <a:gd name="connsiteX2" fmla="*/ 147579 w 7777425"/>
              <a:gd name="connsiteY2" fmla="*/ 0 h 776553"/>
              <a:gd name="connsiteX3" fmla="*/ 7777425 w 7777425"/>
              <a:gd name="connsiteY3" fmla="*/ 0 h 776553"/>
              <a:gd name="connsiteX4" fmla="*/ 7777425 w 7777425"/>
              <a:gd name="connsiteY4" fmla="*/ 776287 h 776553"/>
              <a:gd name="connsiteX5" fmla="*/ 262 w 7777425"/>
              <a:gd name="connsiteY5" fmla="*/ 776287 h 776553"/>
              <a:gd name="connsiteX6" fmla="*/ 263 w 7777425"/>
              <a:gd name="connsiteY6" fmla="*/ 147314 h 776553"/>
              <a:gd name="connsiteX0" fmla="*/ 3737 w 7780899"/>
              <a:gd name="connsiteY0" fmla="*/ 147314 h 776553"/>
              <a:gd name="connsiteX1" fmla="*/ 46885 w 7780899"/>
              <a:gd name="connsiteY1" fmla="*/ 43147 h 776553"/>
              <a:gd name="connsiteX2" fmla="*/ 151053 w 7780899"/>
              <a:gd name="connsiteY2" fmla="*/ 0 h 776553"/>
              <a:gd name="connsiteX3" fmla="*/ 7780899 w 7780899"/>
              <a:gd name="connsiteY3" fmla="*/ 0 h 776553"/>
              <a:gd name="connsiteX4" fmla="*/ 7780899 w 7780899"/>
              <a:gd name="connsiteY4" fmla="*/ 776287 h 776553"/>
              <a:gd name="connsiteX5" fmla="*/ 3736 w 7780899"/>
              <a:gd name="connsiteY5" fmla="*/ 776287 h 776553"/>
              <a:gd name="connsiteX6" fmla="*/ 3737 w 7780899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0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0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819"/>
              <a:gd name="connsiteX1" fmla="*/ 50622 w 7784636"/>
              <a:gd name="connsiteY1" fmla="*/ 43147 h 776819"/>
              <a:gd name="connsiteX2" fmla="*/ 154790 w 7784636"/>
              <a:gd name="connsiteY2" fmla="*/ 0 h 776819"/>
              <a:gd name="connsiteX3" fmla="*/ 7784636 w 7784636"/>
              <a:gd name="connsiteY3" fmla="*/ 0 h 776819"/>
              <a:gd name="connsiteX4" fmla="*/ 7784636 w 7784636"/>
              <a:gd name="connsiteY4" fmla="*/ 776287 h 776819"/>
              <a:gd name="connsiteX5" fmla="*/ 0 w 7784636"/>
              <a:gd name="connsiteY5" fmla="*/ 776553 h 776819"/>
              <a:gd name="connsiteX6" fmla="*/ 3737 w 7784636"/>
              <a:gd name="connsiteY6" fmla="*/ 147314 h 776819"/>
              <a:gd name="connsiteX0" fmla="*/ 4268 w 7785167"/>
              <a:gd name="connsiteY0" fmla="*/ 147314 h 905712"/>
              <a:gd name="connsiteX1" fmla="*/ 51153 w 7785167"/>
              <a:gd name="connsiteY1" fmla="*/ 43147 h 905712"/>
              <a:gd name="connsiteX2" fmla="*/ 155321 w 7785167"/>
              <a:gd name="connsiteY2" fmla="*/ 0 h 905712"/>
              <a:gd name="connsiteX3" fmla="*/ 7785167 w 7785167"/>
              <a:gd name="connsiteY3" fmla="*/ 0 h 905712"/>
              <a:gd name="connsiteX4" fmla="*/ 7785167 w 7785167"/>
              <a:gd name="connsiteY4" fmla="*/ 776287 h 905712"/>
              <a:gd name="connsiteX5" fmla="*/ 531 w 7785167"/>
              <a:gd name="connsiteY5" fmla="*/ 776553 h 905712"/>
              <a:gd name="connsiteX6" fmla="*/ 4268 w 7785167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7474 w 7784636"/>
              <a:gd name="connsiteY5" fmla="*/ 657378 h 905712"/>
              <a:gd name="connsiteX6" fmla="*/ 3737 w 7784636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82547 w 7784636"/>
              <a:gd name="connsiteY5" fmla="*/ 653044 h 905712"/>
              <a:gd name="connsiteX6" fmla="*/ 3737 w 7784636"/>
              <a:gd name="connsiteY6" fmla="*/ 147314 h 905712"/>
              <a:gd name="connsiteX0" fmla="*/ 4268 w 7785167"/>
              <a:gd name="connsiteY0" fmla="*/ 147314 h 905712"/>
              <a:gd name="connsiteX1" fmla="*/ 51153 w 7785167"/>
              <a:gd name="connsiteY1" fmla="*/ 43147 h 905712"/>
              <a:gd name="connsiteX2" fmla="*/ 155321 w 7785167"/>
              <a:gd name="connsiteY2" fmla="*/ 0 h 905712"/>
              <a:gd name="connsiteX3" fmla="*/ 7785167 w 7785167"/>
              <a:gd name="connsiteY3" fmla="*/ 0 h 905712"/>
              <a:gd name="connsiteX4" fmla="*/ 7785167 w 7785167"/>
              <a:gd name="connsiteY4" fmla="*/ 776287 h 905712"/>
              <a:gd name="connsiteX5" fmla="*/ 531 w 7785167"/>
              <a:gd name="connsiteY5" fmla="*/ 653044 h 905712"/>
              <a:gd name="connsiteX6" fmla="*/ 4268 w 7785167"/>
              <a:gd name="connsiteY6" fmla="*/ 147314 h 905712"/>
              <a:gd name="connsiteX0" fmla="*/ 4799 w 7785698"/>
              <a:gd name="connsiteY0" fmla="*/ 147314 h 905712"/>
              <a:gd name="connsiteX1" fmla="*/ 51684 w 7785698"/>
              <a:gd name="connsiteY1" fmla="*/ 43147 h 905712"/>
              <a:gd name="connsiteX2" fmla="*/ 155852 w 7785698"/>
              <a:gd name="connsiteY2" fmla="*/ 0 h 905712"/>
              <a:gd name="connsiteX3" fmla="*/ 7785698 w 7785698"/>
              <a:gd name="connsiteY3" fmla="*/ 0 h 905712"/>
              <a:gd name="connsiteX4" fmla="*/ 7785698 w 7785698"/>
              <a:gd name="connsiteY4" fmla="*/ 776287 h 905712"/>
              <a:gd name="connsiteX5" fmla="*/ 531 w 7785698"/>
              <a:gd name="connsiteY5" fmla="*/ 776286 h 905712"/>
              <a:gd name="connsiteX6" fmla="*/ 4799 w 7785698"/>
              <a:gd name="connsiteY6" fmla="*/ 147314 h 905712"/>
              <a:gd name="connsiteX0" fmla="*/ 5330 w 7786229"/>
              <a:gd name="connsiteY0" fmla="*/ 147314 h 905712"/>
              <a:gd name="connsiteX1" fmla="*/ 52215 w 7786229"/>
              <a:gd name="connsiteY1" fmla="*/ 43147 h 905712"/>
              <a:gd name="connsiteX2" fmla="*/ 156383 w 7786229"/>
              <a:gd name="connsiteY2" fmla="*/ 0 h 905712"/>
              <a:gd name="connsiteX3" fmla="*/ 7786229 w 7786229"/>
              <a:gd name="connsiteY3" fmla="*/ 0 h 905712"/>
              <a:gd name="connsiteX4" fmla="*/ 7786229 w 7786229"/>
              <a:gd name="connsiteY4" fmla="*/ 776287 h 905712"/>
              <a:gd name="connsiteX5" fmla="*/ 531 w 7786229"/>
              <a:gd name="connsiteY5" fmla="*/ 776286 h 905712"/>
              <a:gd name="connsiteX6" fmla="*/ 5330 w 7786229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82262 w 7784636"/>
              <a:gd name="connsiteY5" fmla="*/ 710449 h 905712"/>
              <a:gd name="connsiteX6" fmla="*/ 3737 w 7784636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7474 w 7784636"/>
              <a:gd name="connsiteY5" fmla="*/ 776286 h 905712"/>
              <a:gd name="connsiteX6" fmla="*/ 3737 w 7784636"/>
              <a:gd name="connsiteY6" fmla="*/ 147314 h 905712"/>
              <a:gd name="connsiteX0" fmla="*/ 13447 w 7794346"/>
              <a:gd name="connsiteY0" fmla="*/ 147314 h 905712"/>
              <a:gd name="connsiteX1" fmla="*/ 60332 w 7794346"/>
              <a:gd name="connsiteY1" fmla="*/ 43147 h 905712"/>
              <a:gd name="connsiteX2" fmla="*/ 164500 w 7794346"/>
              <a:gd name="connsiteY2" fmla="*/ 0 h 905712"/>
              <a:gd name="connsiteX3" fmla="*/ 7794346 w 7794346"/>
              <a:gd name="connsiteY3" fmla="*/ 0 h 905712"/>
              <a:gd name="connsiteX4" fmla="*/ 7794346 w 7794346"/>
              <a:gd name="connsiteY4" fmla="*/ 776287 h 905712"/>
              <a:gd name="connsiteX5" fmla="*/ 17184 w 7794346"/>
              <a:gd name="connsiteY5" fmla="*/ 776286 h 905712"/>
              <a:gd name="connsiteX6" fmla="*/ 13447 w 7794346"/>
              <a:gd name="connsiteY6" fmla="*/ 147314 h 905712"/>
              <a:gd name="connsiteX0" fmla="*/ 2474 w 7783373"/>
              <a:gd name="connsiteY0" fmla="*/ 147314 h 905712"/>
              <a:gd name="connsiteX1" fmla="*/ 49359 w 7783373"/>
              <a:gd name="connsiteY1" fmla="*/ 43147 h 905712"/>
              <a:gd name="connsiteX2" fmla="*/ 153527 w 7783373"/>
              <a:gd name="connsiteY2" fmla="*/ 0 h 905712"/>
              <a:gd name="connsiteX3" fmla="*/ 7783373 w 7783373"/>
              <a:gd name="connsiteY3" fmla="*/ 0 h 905712"/>
              <a:gd name="connsiteX4" fmla="*/ 7783373 w 7783373"/>
              <a:gd name="connsiteY4" fmla="*/ 776287 h 905712"/>
              <a:gd name="connsiteX5" fmla="*/ 6211 w 7783373"/>
              <a:gd name="connsiteY5" fmla="*/ 776286 h 905712"/>
              <a:gd name="connsiteX6" fmla="*/ 2474 w 7783373"/>
              <a:gd name="connsiteY6" fmla="*/ 147314 h 905712"/>
              <a:gd name="connsiteX0" fmla="*/ 2474 w 7783373"/>
              <a:gd name="connsiteY0" fmla="*/ 147314 h 776552"/>
              <a:gd name="connsiteX1" fmla="*/ 49359 w 7783373"/>
              <a:gd name="connsiteY1" fmla="*/ 43147 h 776552"/>
              <a:gd name="connsiteX2" fmla="*/ 153527 w 7783373"/>
              <a:gd name="connsiteY2" fmla="*/ 0 h 776552"/>
              <a:gd name="connsiteX3" fmla="*/ 7783373 w 7783373"/>
              <a:gd name="connsiteY3" fmla="*/ 0 h 776552"/>
              <a:gd name="connsiteX4" fmla="*/ 7783373 w 7783373"/>
              <a:gd name="connsiteY4" fmla="*/ 776287 h 776552"/>
              <a:gd name="connsiteX5" fmla="*/ 6211 w 7783373"/>
              <a:gd name="connsiteY5" fmla="*/ 776286 h 776552"/>
              <a:gd name="connsiteX6" fmla="*/ 2474 w 7783373"/>
              <a:gd name="connsiteY6" fmla="*/ 147314 h 776552"/>
              <a:gd name="connsiteX0" fmla="*/ 2474 w 7783373"/>
              <a:gd name="connsiteY0" fmla="*/ 147314 h 776552"/>
              <a:gd name="connsiteX1" fmla="*/ 49359 w 7783373"/>
              <a:gd name="connsiteY1" fmla="*/ 43147 h 776552"/>
              <a:gd name="connsiteX2" fmla="*/ 153527 w 7783373"/>
              <a:gd name="connsiteY2" fmla="*/ 0 h 776552"/>
              <a:gd name="connsiteX3" fmla="*/ 7783373 w 7783373"/>
              <a:gd name="connsiteY3" fmla="*/ 0 h 776552"/>
              <a:gd name="connsiteX4" fmla="*/ 7783373 w 7783373"/>
              <a:gd name="connsiteY4" fmla="*/ 776287 h 776552"/>
              <a:gd name="connsiteX5" fmla="*/ 6211 w 7783373"/>
              <a:gd name="connsiteY5" fmla="*/ 776286 h 776552"/>
              <a:gd name="connsiteX6" fmla="*/ 2474 w 7783373"/>
              <a:gd name="connsiteY6" fmla="*/ 147314 h 776552"/>
              <a:gd name="connsiteX0" fmla="*/ 2474 w 7789189"/>
              <a:gd name="connsiteY0" fmla="*/ 147314 h 776552"/>
              <a:gd name="connsiteX1" fmla="*/ 49359 w 7789189"/>
              <a:gd name="connsiteY1" fmla="*/ 43147 h 776552"/>
              <a:gd name="connsiteX2" fmla="*/ 153527 w 7789189"/>
              <a:gd name="connsiteY2" fmla="*/ 0 h 776552"/>
              <a:gd name="connsiteX3" fmla="*/ 7783373 w 7789189"/>
              <a:gd name="connsiteY3" fmla="*/ 0 h 776552"/>
              <a:gd name="connsiteX4" fmla="*/ 7783373 w 7789189"/>
              <a:gd name="connsiteY4" fmla="*/ 776287 h 776552"/>
              <a:gd name="connsiteX5" fmla="*/ 6211 w 7789189"/>
              <a:gd name="connsiteY5" fmla="*/ 776286 h 776552"/>
              <a:gd name="connsiteX6" fmla="*/ 2474 w 7789189"/>
              <a:gd name="connsiteY6" fmla="*/ 147314 h 776552"/>
              <a:gd name="connsiteX0" fmla="*/ 2474 w 7789189"/>
              <a:gd name="connsiteY0" fmla="*/ 147314 h 776552"/>
              <a:gd name="connsiteX1" fmla="*/ 49359 w 7789189"/>
              <a:gd name="connsiteY1" fmla="*/ 43147 h 776552"/>
              <a:gd name="connsiteX2" fmla="*/ 153527 w 7789189"/>
              <a:gd name="connsiteY2" fmla="*/ 0 h 776552"/>
              <a:gd name="connsiteX3" fmla="*/ 7783373 w 7789189"/>
              <a:gd name="connsiteY3" fmla="*/ 0 h 776552"/>
              <a:gd name="connsiteX4" fmla="*/ 7783373 w 7789189"/>
              <a:gd name="connsiteY4" fmla="*/ 776287 h 776552"/>
              <a:gd name="connsiteX5" fmla="*/ 6211 w 7789189"/>
              <a:gd name="connsiteY5" fmla="*/ 776286 h 776552"/>
              <a:gd name="connsiteX6" fmla="*/ 2474 w 7789189"/>
              <a:gd name="connsiteY6" fmla="*/ 147314 h 776552"/>
              <a:gd name="connsiteX0" fmla="*/ 2474 w 7795005"/>
              <a:gd name="connsiteY0" fmla="*/ 147314 h 776552"/>
              <a:gd name="connsiteX1" fmla="*/ 49359 w 7795005"/>
              <a:gd name="connsiteY1" fmla="*/ 43147 h 776552"/>
              <a:gd name="connsiteX2" fmla="*/ 153527 w 7795005"/>
              <a:gd name="connsiteY2" fmla="*/ 0 h 776552"/>
              <a:gd name="connsiteX3" fmla="*/ 7789189 w 7795005"/>
              <a:gd name="connsiteY3" fmla="*/ 0 h 776552"/>
              <a:gd name="connsiteX4" fmla="*/ 7783373 w 7795005"/>
              <a:gd name="connsiteY4" fmla="*/ 776287 h 776552"/>
              <a:gd name="connsiteX5" fmla="*/ 6211 w 7795005"/>
              <a:gd name="connsiteY5" fmla="*/ 776286 h 776552"/>
              <a:gd name="connsiteX6" fmla="*/ 2474 w 7795005"/>
              <a:gd name="connsiteY6" fmla="*/ 147314 h 776552"/>
              <a:gd name="connsiteX0" fmla="*/ 2474 w 7789189"/>
              <a:gd name="connsiteY0" fmla="*/ 147314 h 776552"/>
              <a:gd name="connsiteX1" fmla="*/ 49359 w 7789189"/>
              <a:gd name="connsiteY1" fmla="*/ 43147 h 776552"/>
              <a:gd name="connsiteX2" fmla="*/ 153527 w 7789189"/>
              <a:gd name="connsiteY2" fmla="*/ 0 h 776552"/>
              <a:gd name="connsiteX3" fmla="*/ 7789189 w 7789189"/>
              <a:gd name="connsiteY3" fmla="*/ 0 h 776552"/>
              <a:gd name="connsiteX4" fmla="*/ 7783373 w 7789189"/>
              <a:gd name="connsiteY4" fmla="*/ 776287 h 776552"/>
              <a:gd name="connsiteX5" fmla="*/ 6211 w 7789189"/>
              <a:gd name="connsiteY5" fmla="*/ 776286 h 776552"/>
              <a:gd name="connsiteX6" fmla="*/ 2474 w 7789189"/>
              <a:gd name="connsiteY6" fmla="*/ 147314 h 776552"/>
              <a:gd name="connsiteX0" fmla="*/ 2474 w 7791705"/>
              <a:gd name="connsiteY0" fmla="*/ 147314 h 776552"/>
              <a:gd name="connsiteX1" fmla="*/ 49359 w 7791705"/>
              <a:gd name="connsiteY1" fmla="*/ 43147 h 776552"/>
              <a:gd name="connsiteX2" fmla="*/ 153527 w 7791705"/>
              <a:gd name="connsiteY2" fmla="*/ 0 h 776552"/>
              <a:gd name="connsiteX3" fmla="*/ 7789189 w 7791705"/>
              <a:gd name="connsiteY3" fmla="*/ 0 h 776552"/>
              <a:gd name="connsiteX4" fmla="*/ 7783373 w 7791705"/>
              <a:gd name="connsiteY4" fmla="*/ 776287 h 776552"/>
              <a:gd name="connsiteX5" fmla="*/ 6211 w 7791705"/>
              <a:gd name="connsiteY5" fmla="*/ 776286 h 776552"/>
              <a:gd name="connsiteX6" fmla="*/ 2474 w 7791705"/>
              <a:gd name="connsiteY6" fmla="*/ 147314 h 776552"/>
              <a:gd name="connsiteX0" fmla="*/ 2474 w 7794221"/>
              <a:gd name="connsiteY0" fmla="*/ 147314 h 776552"/>
              <a:gd name="connsiteX1" fmla="*/ 49359 w 7794221"/>
              <a:gd name="connsiteY1" fmla="*/ 43147 h 776552"/>
              <a:gd name="connsiteX2" fmla="*/ 153527 w 7794221"/>
              <a:gd name="connsiteY2" fmla="*/ 0 h 776552"/>
              <a:gd name="connsiteX3" fmla="*/ 7791705 w 7794221"/>
              <a:gd name="connsiteY3" fmla="*/ 0 h 776552"/>
              <a:gd name="connsiteX4" fmla="*/ 7783373 w 7794221"/>
              <a:gd name="connsiteY4" fmla="*/ 776287 h 776552"/>
              <a:gd name="connsiteX5" fmla="*/ 6211 w 7794221"/>
              <a:gd name="connsiteY5" fmla="*/ 776286 h 776552"/>
              <a:gd name="connsiteX6" fmla="*/ 2474 w 7794221"/>
              <a:gd name="connsiteY6" fmla="*/ 147314 h 776552"/>
              <a:gd name="connsiteX0" fmla="*/ 2474 w 7786871"/>
              <a:gd name="connsiteY0" fmla="*/ 147314 h 776552"/>
              <a:gd name="connsiteX1" fmla="*/ 49359 w 7786871"/>
              <a:gd name="connsiteY1" fmla="*/ 43147 h 776552"/>
              <a:gd name="connsiteX2" fmla="*/ 153527 w 7786871"/>
              <a:gd name="connsiteY2" fmla="*/ 0 h 776552"/>
              <a:gd name="connsiteX3" fmla="*/ 7783373 w 7786871"/>
              <a:gd name="connsiteY3" fmla="*/ 0 h 776552"/>
              <a:gd name="connsiteX4" fmla="*/ 7783373 w 7786871"/>
              <a:gd name="connsiteY4" fmla="*/ 776287 h 776552"/>
              <a:gd name="connsiteX5" fmla="*/ 6211 w 7786871"/>
              <a:gd name="connsiteY5" fmla="*/ 776286 h 776552"/>
              <a:gd name="connsiteX6" fmla="*/ 2474 w 7786871"/>
              <a:gd name="connsiteY6" fmla="*/ 147314 h 77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6871" h="776552">
                <a:moveTo>
                  <a:pt x="2474" y="147314"/>
                </a:moveTo>
                <a:cubicBezTo>
                  <a:pt x="0" y="98026"/>
                  <a:pt x="24183" y="67699"/>
                  <a:pt x="49359" y="43147"/>
                </a:cubicBezTo>
                <a:cubicBezTo>
                  <a:pt x="74535" y="18595"/>
                  <a:pt x="114456" y="0"/>
                  <a:pt x="153527" y="0"/>
                </a:cubicBezTo>
                <a:lnTo>
                  <a:pt x="7783373" y="0"/>
                </a:lnTo>
                <a:cubicBezTo>
                  <a:pt x="7785889" y="137131"/>
                  <a:pt x="7786871" y="394800"/>
                  <a:pt x="7783373" y="776287"/>
                </a:cubicBezTo>
                <a:lnTo>
                  <a:pt x="6211" y="776286"/>
                </a:lnTo>
                <a:cubicBezTo>
                  <a:pt x="6742" y="776552"/>
                  <a:pt x="2211" y="328799"/>
                  <a:pt x="2474" y="147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800226" y="657225"/>
            <a:ext cx="7126634" cy="9001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1800226" y="1773239"/>
            <a:ext cx="7127874" cy="39608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4318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 marL="6477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8636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5pPr>
            <a:lvl6pPr marL="1080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18"/>
          <p:cNvSpPr>
            <a:spLocks noChangeArrowheads="1"/>
          </p:cNvSpPr>
          <p:nvPr userDrawn="1"/>
        </p:nvSpPr>
        <p:spPr bwMode="auto">
          <a:xfrm>
            <a:off x="1295400" y="6081713"/>
            <a:ext cx="7851775" cy="776287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  <a:gd name="connsiteX0" fmla="*/ 49211 w 9124947"/>
              <a:gd name="connsiteY0" fmla="*/ 147315 h 4539191"/>
              <a:gd name="connsiteX1" fmla="*/ 92359 w 9124947"/>
              <a:gd name="connsiteY1" fmla="*/ 43148 h 4539191"/>
              <a:gd name="connsiteX2" fmla="*/ 196527 w 9124947"/>
              <a:gd name="connsiteY2" fmla="*/ 1 h 4539191"/>
              <a:gd name="connsiteX3" fmla="*/ 7824786 w 9124947"/>
              <a:gd name="connsiteY3" fmla="*/ 0 h 4539191"/>
              <a:gd name="connsiteX4" fmla="*/ 7824785 w 9124947"/>
              <a:gd name="connsiteY4" fmla="*/ 4086224 h 4539191"/>
              <a:gd name="connsiteX5" fmla="*/ 23812 w 9124947"/>
              <a:gd name="connsiteY5" fmla="*/ 2717800 h 4539191"/>
              <a:gd name="connsiteX6" fmla="*/ 49211 w 9124947"/>
              <a:gd name="connsiteY6" fmla="*/ 147315 h 4539191"/>
              <a:gd name="connsiteX0" fmla="*/ 1284778 w 10141215"/>
              <a:gd name="connsiteY0" fmla="*/ 147315 h 3694642"/>
              <a:gd name="connsiteX1" fmla="*/ 1327926 w 10141215"/>
              <a:gd name="connsiteY1" fmla="*/ 43148 h 3694642"/>
              <a:gd name="connsiteX2" fmla="*/ 1432094 w 10141215"/>
              <a:gd name="connsiteY2" fmla="*/ 1 h 3694642"/>
              <a:gd name="connsiteX3" fmla="*/ 9060353 w 10141215"/>
              <a:gd name="connsiteY3" fmla="*/ 0 h 3694642"/>
              <a:gd name="connsiteX4" fmla="*/ 8841053 w 10141215"/>
              <a:gd name="connsiteY4" fmla="*/ 3241675 h 3694642"/>
              <a:gd name="connsiteX5" fmla="*/ 1259379 w 10141215"/>
              <a:gd name="connsiteY5" fmla="*/ 2717800 h 3694642"/>
              <a:gd name="connsiteX6" fmla="*/ 1284778 w 10141215"/>
              <a:gd name="connsiteY6" fmla="*/ 147315 h 3694642"/>
              <a:gd name="connsiteX0" fmla="*/ 1321328 w 10397066"/>
              <a:gd name="connsiteY0" fmla="*/ 147315 h 3694642"/>
              <a:gd name="connsiteX1" fmla="*/ 1364476 w 10397066"/>
              <a:gd name="connsiteY1" fmla="*/ 43148 h 3694642"/>
              <a:gd name="connsiteX2" fmla="*/ 1468644 w 10397066"/>
              <a:gd name="connsiteY2" fmla="*/ 1 h 3694642"/>
              <a:gd name="connsiteX3" fmla="*/ 9096903 w 10397066"/>
              <a:gd name="connsiteY3" fmla="*/ 0 h 3694642"/>
              <a:gd name="connsiteX4" fmla="*/ 9096904 w 10397066"/>
              <a:gd name="connsiteY4" fmla="*/ 3241675 h 3694642"/>
              <a:gd name="connsiteX5" fmla="*/ 1295929 w 10397066"/>
              <a:gd name="connsiteY5" fmla="*/ 2717800 h 3694642"/>
              <a:gd name="connsiteX6" fmla="*/ 1321328 w 10397066"/>
              <a:gd name="connsiteY6" fmla="*/ 147315 h 3694642"/>
              <a:gd name="connsiteX0" fmla="*/ 1321328 w 9115953"/>
              <a:gd name="connsiteY0" fmla="*/ 147315 h 3694642"/>
              <a:gd name="connsiteX1" fmla="*/ 1364476 w 9115953"/>
              <a:gd name="connsiteY1" fmla="*/ 43148 h 3694642"/>
              <a:gd name="connsiteX2" fmla="*/ 1468644 w 9115953"/>
              <a:gd name="connsiteY2" fmla="*/ 1 h 3694642"/>
              <a:gd name="connsiteX3" fmla="*/ 9096903 w 9115953"/>
              <a:gd name="connsiteY3" fmla="*/ 0 h 3694642"/>
              <a:gd name="connsiteX4" fmla="*/ 9096904 w 9115953"/>
              <a:gd name="connsiteY4" fmla="*/ 3241675 h 3694642"/>
              <a:gd name="connsiteX5" fmla="*/ 1295929 w 9115953"/>
              <a:gd name="connsiteY5" fmla="*/ 2717800 h 3694642"/>
              <a:gd name="connsiteX6" fmla="*/ 1321328 w 9115953"/>
              <a:gd name="connsiteY6" fmla="*/ 147315 h 3694642"/>
              <a:gd name="connsiteX0" fmla="*/ 1321328 w 9115953"/>
              <a:gd name="connsiteY0" fmla="*/ 147315 h 3241675"/>
              <a:gd name="connsiteX1" fmla="*/ 1364476 w 9115953"/>
              <a:gd name="connsiteY1" fmla="*/ 43148 h 3241675"/>
              <a:gd name="connsiteX2" fmla="*/ 1468644 w 9115953"/>
              <a:gd name="connsiteY2" fmla="*/ 1 h 3241675"/>
              <a:gd name="connsiteX3" fmla="*/ 9096903 w 9115953"/>
              <a:gd name="connsiteY3" fmla="*/ 0 h 3241675"/>
              <a:gd name="connsiteX4" fmla="*/ 9096904 w 9115953"/>
              <a:gd name="connsiteY4" fmla="*/ 3241675 h 3241675"/>
              <a:gd name="connsiteX5" fmla="*/ 1295929 w 9115953"/>
              <a:gd name="connsiteY5" fmla="*/ 2717800 h 3241675"/>
              <a:gd name="connsiteX6" fmla="*/ 1321328 w 9115953"/>
              <a:gd name="connsiteY6" fmla="*/ 147315 h 3241675"/>
              <a:gd name="connsiteX0" fmla="*/ 1321328 w 9115953"/>
              <a:gd name="connsiteY0" fmla="*/ 147315 h 3146214"/>
              <a:gd name="connsiteX1" fmla="*/ 1364476 w 9115953"/>
              <a:gd name="connsiteY1" fmla="*/ 43148 h 3146214"/>
              <a:gd name="connsiteX2" fmla="*/ 1468644 w 9115953"/>
              <a:gd name="connsiteY2" fmla="*/ 1 h 3146214"/>
              <a:gd name="connsiteX3" fmla="*/ 9096903 w 9115953"/>
              <a:gd name="connsiteY3" fmla="*/ 0 h 3146214"/>
              <a:gd name="connsiteX4" fmla="*/ 9096904 w 9115953"/>
              <a:gd name="connsiteY4" fmla="*/ 2717801 h 3146214"/>
              <a:gd name="connsiteX5" fmla="*/ 1295929 w 9115953"/>
              <a:gd name="connsiteY5" fmla="*/ 2717800 h 3146214"/>
              <a:gd name="connsiteX6" fmla="*/ 1321328 w 9115953"/>
              <a:gd name="connsiteY6" fmla="*/ 147315 h 3146214"/>
              <a:gd name="connsiteX0" fmla="*/ 25399 w 7820024"/>
              <a:gd name="connsiteY0" fmla="*/ 147315 h 3146214"/>
              <a:gd name="connsiteX1" fmla="*/ 68547 w 7820024"/>
              <a:gd name="connsiteY1" fmla="*/ 43148 h 3146214"/>
              <a:gd name="connsiteX2" fmla="*/ 172715 w 7820024"/>
              <a:gd name="connsiteY2" fmla="*/ 1 h 3146214"/>
              <a:gd name="connsiteX3" fmla="*/ 7800974 w 7820024"/>
              <a:gd name="connsiteY3" fmla="*/ 0 h 3146214"/>
              <a:gd name="connsiteX4" fmla="*/ 7800975 w 7820024"/>
              <a:gd name="connsiteY4" fmla="*/ 2717801 h 3146214"/>
              <a:gd name="connsiteX5" fmla="*/ 0 w 7820024"/>
              <a:gd name="connsiteY5" fmla="*/ 2717800 h 3146214"/>
              <a:gd name="connsiteX6" fmla="*/ 25399 w 7820024"/>
              <a:gd name="connsiteY6" fmla="*/ 147315 h 3146214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400 w 7820025"/>
              <a:gd name="connsiteY0" fmla="*/ 147315 h 2852262"/>
              <a:gd name="connsiteX1" fmla="*/ 68548 w 7820025"/>
              <a:gd name="connsiteY1" fmla="*/ 43148 h 2852262"/>
              <a:gd name="connsiteX2" fmla="*/ 172716 w 7820025"/>
              <a:gd name="connsiteY2" fmla="*/ 1 h 2852262"/>
              <a:gd name="connsiteX3" fmla="*/ 7800975 w 7820025"/>
              <a:gd name="connsiteY3" fmla="*/ 0 h 2852262"/>
              <a:gd name="connsiteX4" fmla="*/ 7800976 w 7820025"/>
              <a:gd name="connsiteY4" fmla="*/ 2717801 h 2852262"/>
              <a:gd name="connsiteX5" fmla="*/ 1 w 7820025"/>
              <a:gd name="connsiteY5" fmla="*/ 2717800 h 2852262"/>
              <a:gd name="connsiteX6" fmla="*/ 25400 w 78200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9462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6716"/>
              <a:gd name="connsiteY0" fmla="*/ 147315 h 2852262"/>
              <a:gd name="connsiteX1" fmla="*/ 43148 w 7796716"/>
              <a:gd name="connsiteY1" fmla="*/ 43148 h 2852262"/>
              <a:gd name="connsiteX2" fmla="*/ 147316 w 7796716"/>
              <a:gd name="connsiteY2" fmla="*/ 1 h 2852262"/>
              <a:gd name="connsiteX3" fmla="*/ 7775575 w 7796716"/>
              <a:gd name="connsiteY3" fmla="*/ 0 h 2852262"/>
              <a:gd name="connsiteX4" fmla="*/ 7794625 w 7796716"/>
              <a:gd name="connsiteY4" fmla="*/ 2717801 h 2852262"/>
              <a:gd name="connsiteX5" fmla="*/ 1 w 7796716"/>
              <a:gd name="connsiteY5" fmla="*/ 2717801 h 2852262"/>
              <a:gd name="connsiteX6" fmla="*/ 0 w 7796716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58430 w 7794625"/>
              <a:gd name="connsiteY4" fmla="*/ 776287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58430 w 7794625"/>
              <a:gd name="connsiteY4" fmla="*/ 776287 h 2852262"/>
              <a:gd name="connsiteX5" fmla="*/ 10160 w 7794625"/>
              <a:gd name="connsiteY5" fmla="*/ 776287 h 2852262"/>
              <a:gd name="connsiteX6" fmla="*/ 0 w 7794625"/>
              <a:gd name="connsiteY6" fmla="*/ 147315 h 2852262"/>
              <a:gd name="connsiteX0" fmla="*/ 0 w 7790328"/>
              <a:gd name="connsiteY0" fmla="*/ 147315 h 1583159"/>
              <a:gd name="connsiteX1" fmla="*/ 43148 w 7790328"/>
              <a:gd name="connsiteY1" fmla="*/ 43148 h 1583159"/>
              <a:gd name="connsiteX2" fmla="*/ 147316 w 7790328"/>
              <a:gd name="connsiteY2" fmla="*/ 1 h 1583159"/>
              <a:gd name="connsiteX3" fmla="*/ 7775575 w 7790328"/>
              <a:gd name="connsiteY3" fmla="*/ 0 h 1583159"/>
              <a:gd name="connsiteX4" fmla="*/ 7758430 w 7790328"/>
              <a:gd name="connsiteY4" fmla="*/ 776287 h 1583159"/>
              <a:gd name="connsiteX5" fmla="*/ 10160 w 7790328"/>
              <a:gd name="connsiteY5" fmla="*/ 776287 h 1583159"/>
              <a:gd name="connsiteX6" fmla="*/ 0 w 7790328"/>
              <a:gd name="connsiteY6" fmla="*/ 147315 h 1583159"/>
              <a:gd name="connsiteX0" fmla="*/ 0 w 7790328"/>
              <a:gd name="connsiteY0" fmla="*/ 147315 h 1583159"/>
              <a:gd name="connsiteX1" fmla="*/ 43148 w 7790328"/>
              <a:gd name="connsiteY1" fmla="*/ 43148 h 1583159"/>
              <a:gd name="connsiteX2" fmla="*/ 147316 w 7790328"/>
              <a:gd name="connsiteY2" fmla="*/ 1 h 1583159"/>
              <a:gd name="connsiteX3" fmla="*/ 7775575 w 7790328"/>
              <a:gd name="connsiteY3" fmla="*/ 0 h 1583159"/>
              <a:gd name="connsiteX4" fmla="*/ 7758430 w 7790328"/>
              <a:gd name="connsiteY4" fmla="*/ 776287 h 1583159"/>
              <a:gd name="connsiteX5" fmla="*/ 10160 w 7790328"/>
              <a:gd name="connsiteY5" fmla="*/ 776287 h 1583159"/>
              <a:gd name="connsiteX6" fmla="*/ 0 w 7790328"/>
              <a:gd name="connsiteY6" fmla="*/ 147315 h 1583159"/>
              <a:gd name="connsiteX0" fmla="*/ 0 w 7782181"/>
              <a:gd name="connsiteY0" fmla="*/ 147315 h 1583159"/>
              <a:gd name="connsiteX1" fmla="*/ 43148 w 7782181"/>
              <a:gd name="connsiteY1" fmla="*/ 43148 h 1583159"/>
              <a:gd name="connsiteX2" fmla="*/ 147316 w 7782181"/>
              <a:gd name="connsiteY2" fmla="*/ 1 h 1583159"/>
              <a:gd name="connsiteX3" fmla="*/ 7775575 w 7782181"/>
              <a:gd name="connsiteY3" fmla="*/ 0 h 1583159"/>
              <a:gd name="connsiteX4" fmla="*/ 7758430 w 7782181"/>
              <a:gd name="connsiteY4" fmla="*/ 776287 h 1583159"/>
              <a:gd name="connsiteX5" fmla="*/ 10160 w 7782181"/>
              <a:gd name="connsiteY5" fmla="*/ 776287 h 1583159"/>
              <a:gd name="connsiteX6" fmla="*/ 0 w 7782181"/>
              <a:gd name="connsiteY6" fmla="*/ 147315 h 1583159"/>
              <a:gd name="connsiteX0" fmla="*/ 0 w 7775575"/>
              <a:gd name="connsiteY0" fmla="*/ 147315 h 1583159"/>
              <a:gd name="connsiteX1" fmla="*/ 43148 w 7775575"/>
              <a:gd name="connsiteY1" fmla="*/ 43148 h 1583159"/>
              <a:gd name="connsiteX2" fmla="*/ 147316 w 7775575"/>
              <a:gd name="connsiteY2" fmla="*/ 1 h 1583159"/>
              <a:gd name="connsiteX3" fmla="*/ 7775575 w 7775575"/>
              <a:gd name="connsiteY3" fmla="*/ 0 h 1583159"/>
              <a:gd name="connsiteX4" fmla="*/ 7758430 w 7775575"/>
              <a:gd name="connsiteY4" fmla="*/ 776287 h 1583159"/>
              <a:gd name="connsiteX5" fmla="*/ 10160 w 7775575"/>
              <a:gd name="connsiteY5" fmla="*/ 776287 h 1583159"/>
              <a:gd name="connsiteX6" fmla="*/ 0 w 7775575"/>
              <a:gd name="connsiteY6" fmla="*/ 147315 h 1583159"/>
              <a:gd name="connsiteX0" fmla="*/ 0 w 7775575"/>
              <a:gd name="connsiteY0" fmla="*/ 147315 h 1583159"/>
              <a:gd name="connsiteX1" fmla="*/ 43148 w 7775575"/>
              <a:gd name="connsiteY1" fmla="*/ 43148 h 1583159"/>
              <a:gd name="connsiteX2" fmla="*/ 147316 w 7775575"/>
              <a:gd name="connsiteY2" fmla="*/ 1 h 1583159"/>
              <a:gd name="connsiteX3" fmla="*/ 7775575 w 7775575"/>
              <a:gd name="connsiteY3" fmla="*/ 0 h 1583159"/>
              <a:gd name="connsiteX4" fmla="*/ 7758430 w 7775575"/>
              <a:gd name="connsiteY4" fmla="*/ 776287 h 1583159"/>
              <a:gd name="connsiteX5" fmla="*/ 10160 w 7775575"/>
              <a:gd name="connsiteY5" fmla="*/ 776287 h 1583159"/>
              <a:gd name="connsiteX6" fmla="*/ 0 w 7775575"/>
              <a:gd name="connsiteY6" fmla="*/ 147315 h 1583159"/>
              <a:gd name="connsiteX0" fmla="*/ 0 w 7775575"/>
              <a:gd name="connsiteY0" fmla="*/ 147314 h 1583158"/>
              <a:gd name="connsiteX1" fmla="*/ 43148 w 7775575"/>
              <a:gd name="connsiteY1" fmla="*/ 43147 h 1583158"/>
              <a:gd name="connsiteX2" fmla="*/ 147316 w 7775575"/>
              <a:gd name="connsiteY2" fmla="*/ 0 h 1583158"/>
              <a:gd name="connsiteX3" fmla="*/ 7775575 w 7775575"/>
              <a:gd name="connsiteY3" fmla="*/ 0 h 1583158"/>
              <a:gd name="connsiteX4" fmla="*/ 7758430 w 7775575"/>
              <a:gd name="connsiteY4" fmla="*/ 776286 h 1583158"/>
              <a:gd name="connsiteX5" fmla="*/ 10160 w 7775575"/>
              <a:gd name="connsiteY5" fmla="*/ 776286 h 1583158"/>
              <a:gd name="connsiteX6" fmla="*/ 0 w 7775575"/>
              <a:gd name="connsiteY6" fmla="*/ 147314 h 1583158"/>
              <a:gd name="connsiteX0" fmla="*/ 0 w 7758431"/>
              <a:gd name="connsiteY0" fmla="*/ 147315 h 1583159"/>
              <a:gd name="connsiteX1" fmla="*/ 43148 w 7758431"/>
              <a:gd name="connsiteY1" fmla="*/ 43148 h 1583159"/>
              <a:gd name="connsiteX2" fmla="*/ 147316 w 7758431"/>
              <a:gd name="connsiteY2" fmla="*/ 1 h 1583159"/>
              <a:gd name="connsiteX3" fmla="*/ 7758431 w 7758431"/>
              <a:gd name="connsiteY3" fmla="*/ 0 h 1583159"/>
              <a:gd name="connsiteX4" fmla="*/ 7758430 w 7758431"/>
              <a:gd name="connsiteY4" fmla="*/ 776287 h 1583159"/>
              <a:gd name="connsiteX5" fmla="*/ 10160 w 7758431"/>
              <a:gd name="connsiteY5" fmla="*/ 776287 h 1583159"/>
              <a:gd name="connsiteX6" fmla="*/ 0 w 7758431"/>
              <a:gd name="connsiteY6" fmla="*/ 147315 h 1583159"/>
              <a:gd name="connsiteX0" fmla="*/ 0 w 7758430"/>
              <a:gd name="connsiteY0" fmla="*/ 309178 h 1745022"/>
              <a:gd name="connsiteX1" fmla="*/ 43148 w 7758430"/>
              <a:gd name="connsiteY1" fmla="*/ 205011 h 1745022"/>
              <a:gd name="connsiteX2" fmla="*/ 147316 w 7758430"/>
              <a:gd name="connsiteY2" fmla="*/ 161864 h 1745022"/>
              <a:gd name="connsiteX3" fmla="*/ 7552056 w 7758430"/>
              <a:gd name="connsiteY3" fmla="*/ 0 h 1745022"/>
              <a:gd name="connsiteX4" fmla="*/ 7758430 w 7758430"/>
              <a:gd name="connsiteY4" fmla="*/ 938150 h 1745022"/>
              <a:gd name="connsiteX5" fmla="*/ 10160 w 7758430"/>
              <a:gd name="connsiteY5" fmla="*/ 938150 h 1745022"/>
              <a:gd name="connsiteX6" fmla="*/ 0 w 7758430"/>
              <a:gd name="connsiteY6" fmla="*/ 309178 h 1745022"/>
              <a:gd name="connsiteX0" fmla="*/ 0 w 7758431"/>
              <a:gd name="connsiteY0" fmla="*/ 147314 h 1583158"/>
              <a:gd name="connsiteX1" fmla="*/ 43148 w 7758431"/>
              <a:gd name="connsiteY1" fmla="*/ 43147 h 1583158"/>
              <a:gd name="connsiteX2" fmla="*/ 147316 w 7758431"/>
              <a:gd name="connsiteY2" fmla="*/ 0 h 1583158"/>
              <a:gd name="connsiteX3" fmla="*/ 7758431 w 7758431"/>
              <a:gd name="connsiteY3" fmla="*/ 0 h 1583158"/>
              <a:gd name="connsiteX4" fmla="*/ 7758430 w 7758431"/>
              <a:gd name="connsiteY4" fmla="*/ 776286 h 1583158"/>
              <a:gd name="connsiteX5" fmla="*/ 10160 w 7758431"/>
              <a:gd name="connsiteY5" fmla="*/ 776286 h 1583158"/>
              <a:gd name="connsiteX6" fmla="*/ 0 w 7758431"/>
              <a:gd name="connsiteY6" fmla="*/ 147314 h 1583158"/>
              <a:gd name="connsiteX0" fmla="*/ 0 w 7758431"/>
              <a:gd name="connsiteY0" fmla="*/ 147314 h 776552"/>
              <a:gd name="connsiteX1" fmla="*/ 43148 w 7758431"/>
              <a:gd name="connsiteY1" fmla="*/ 43147 h 776552"/>
              <a:gd name="connsiteX2" fmla="*/ 147316 w 7758431"/>
              <a:gd name="connsiteY2" fmla="*/ 0 h 776552"/>
              <a:gd name="connsiteX3" fmla="*/ 7758431 w 7758431"/>
              <a:gd name="connsiteY3" fmla="*/ 0 h 776552"/>
              <a:gd name="connsiteX4" fmla="*/ 7758430 w 7758431"/>
              <a:gd name="connsiteY4" fmla="*/ 776286 h 776552"/>
              <a:gd name="connsiteX5" fmla="*/ 10160 w 7758431"/>
              <a:gd name="connsiteY5" fmla="*/ 776286 h 776552"/>
              <a:gd name="connsiteX6" fmla="*/ 0 w 7758431"/>
              <a:gd name="connsiteY6" fmla="*/ 147314 h 776552"/>
              <a:gd name="connsiteX0" fmla="*/ 0 w 7777162"/>
              <a:gd name="connsiteY0" fmla="*/ 147314 h 776552"/>
              <a:gd name="connsiteX1" fmla="*/ 43148 w 7777162"/>
              <a:gd name="connsiteY1" fmla="*/ 43147 h 776552"/>
              <a:gd name="connsiteX2" fmla="*/ 147316 w 7777162"/>
              <a:gd name="connsiteY2" fmla="*/ 0 h 776552"/>
              <a:gd name="connsiteX3" fmla="*/ 7758431 w 7777162"/>
              <a:gd name="connsiteY3" fmla="*/ 0 h 776552"/>
              <a:gd name="connsiteX4" fmla="*/ 7777162 w 7777162"/>
              <a:gd name="connsiteY4" fmla="*/ 776287 h 776552"/>
              <a:gd name="connsiteX5" fmla="*/ 10160 w 7777162"/>
              <a:gd name="connsiteY5" fmla="*/ 776286 h 776552"/>
              <a:gd name="connsiteX6" fmla="*/ 0 w 7777162"/>
              <a:gd name="connsiteY6" fmla="*/ 147314 h 776552"/>
              <a:gd name="connsiteX0" fmla="*/ 0 w 7777162"/>
              <a:gd name="connsiteY0" fmla="*/ 147314 h 776552"/>
              <a:gd name="connsiteX1" fmla="*/ 43148 w 7777162"/>
              <a:gd name="connsiteY1" fmla="*/ 43147 h 776552"/>
              <a:gd name="connsiteX2" fmla="*/ 147316 w 7777162"/>
              <a:gd name="connsiteY2" fmla="*/ 0 h 776552"/>
              <a:gd name="connsiteX3" fmla="*/ 7777162 w 7777162"/>
              <a:gd name="connsiteY3" fmla="*/ 0 h 776552"/>
              <a:gd name="connsiteX4" fmla="*/ 7777162 w 7777162"/>
              <a:gd name="connsiteY4" fmla="*/ 776287 h 776552"/>
              <a:gd name="connsiteX5" fmla="*/ 10160 w 7777162"/>
              <a:gd name="connsiteY5" fmla="*/ 776286 h 776552"/>
              <a:gd name="connsiteX6" fmla="*/ 0 w 7777162"/>
              <a:gd name="connsiteY6" fmla="*/ 147314 h 776552"/>
              <a:gd name="connsiteX0" fmla="*/ 7192 w 7784354"/>
              <a:gd name="connsiteY0" fmla="*/ 147314 h 776553"/>
              <a:gd name="connsiteX1" fmla="*/ 50340 w 7784354"/>
              <a:gd name="connsiteY1" fmla="*/ 43147 h 776553"/>
              <a:gd name="connsiteX2" fmla="*/ 154508 w 7784354"/>
              <a:gd name="connsiteY2" fmla="*/ 0 h 776553"/>
              <a:gd name="connsiteX3" fmla="*/ 7784354 w 7784354"/>
              <a:gd name="connsiteY3" fmla="*/ 0 h 776553"/>
              <a:gd name="connsiteX4" fmla="*/ 7784354 w 7784354"/>
              <a:gd name="connsiteY4" fmla="*/ 776287 h 776553"/>
              <a:gd name="connsiteX5" fmla="*/ 7191 w 7784354"/>
              <a:gd name="connsiteY5" fmla="*/ 776287 h 776553"/>
              <a:gd name="connsiteX6" fmla="*/ 7192 w 7784354"/>
              <a:gd name="connsiteY6" fmla="*/ 147314 h 776553"/>
              <a:gd name="connsiteX0" fmla="*/ 7192 w 7784354"/>
              <a:gd name="connsiteY0" fmla="*/ 147314 h 776553"/>
              <a:gd name="connsiteX1" fmla="*/ 50340 w 7784354"/>
              <a:gd name="connsiteY1" fmla="*/ 43147 h 776553"/>
              <a:gd name="connsiteX2" fmla="*/ 154508 w 7784354"/>
              <a:gd name="connsiteY2" fmla="*/ 0 h 776553"/>
              <a:gd name="connsiteX3" fmla="*/ 7784354 w 7784354"/>
              <a:gd name="connsiteY3" fmla="*/ 0 h 776553"/>
              <a:gd name="connsiteX4" fmla="*/ 7784354 w 7784354"/>
              <a:gd name="connsiteY4" fmla="*/ 776287 h 776553"/>
              <a:gd name="connsiteX5" fmla="*/ 7191 w 7784354"/>
              <a:gd name="connsiteY5" fmla="*/ 776287 h 776553"/>
              <a:gd name="connsiteX6" fmla="*/ 7192 w 7784354"/>
              <a:gd name="connsiteY6" fmla="*/ 147314 h 776553"/>
              <a:gd name="connsiteX0" fmla="*/ 7192 w 7784354"/>
              <a:gd name="connsiteY0" fmla="*/ 147314 h 776553"/>
              <a:gd name="connsiteX1" fmla="*/ 50340 w 7784354"/>
              <a:gd name="connsiteY1" fmla="*/ 43147 h 776553"/>
              <a:gd name="connsiteX2" fmla="*/ 154508 w 7784354"/>
              <a:gd name="connsiteY2" fmla="*/ 0 h 776553"/>
              <a:gd name="connsiteX3" fmla="*/ 7784354 w 7784354"/>
              <a:gd name="connsiteY3" fmla="*/ 0 h 776553"/>
              <a:gd name="connsiteX4" fmla="*/ 7784354 w 7784354"/>
              <a:gd name="connsiteY4" fmla="*/ 776287 h 776553"/>
              <a:gd name="connsiteX5" fmla="*/ 7191 w 7784354"/>
              <a:gd name="connsiteY5" fmla="*/ 776287 h 776553"/>
              <a:gd name="connsiteX6" fmla="*/ 7192 w 7784354"/>
              <a:gd name="connsiteY6" fmla="*/ 147314 h 776553"/>
              <a:gd name="connsiteX0" fmla="*/ 263 w 7777425"/>
              <a:gd name="connsiteY0" fmla="*/ 147314 h 776553"/>
              <a:gd name="connsiteX1" fmla="*/ 43411 w 7777425"/>
              <a:gd name="connsiteY1" fmla="*/ 43147 h 776553"/>
              <a:gd name="connsiteX2" fmla="*/ 147579 w 7777425"/>
              <a:gd name="connsiteY2" fmla="*/ 0 h 776553"/>
              <a:gd name="connsiteX3" fmla="*/ 7777425 w 7777425"/>
              <a:gd name="connsiteY3" fmla="*/ 0 h 776553"/>
              <a:gd name="connsiteX4" fmla="*/ 7777425 w 7777425"/>
              <a:gd name="connsiteY4" fmla="*/ 776287 h 776553"/>
              <a:gd name="connsiteX5" fmla="*/ 262 w 7777425"/>
              <a:gd name="connsiteY5" fmla="*/ 776287 h 776553"/>
              <a:gd name="connsiteX6" fmla="*/ 263 w 7777425"/>
              <a:gd name="connsiteY6" fmla="*/ 147314 h 776553"/>
              <a:gd name="connsiteX0" fmla="*/ 263 w 7777425"/>
              <a:gd name="connsiteY0" fmla="*/ 147314 h 776553"/>
              <a:gd name="connsiteX1" fmla="*/ 43411 w 7777425"/>
              <a:gd name="connsiteY1" fmla="*/ 43147 h 776553"/>
              <a:gd name="connsiteX2" fmla="*/ 147579 w 7777425"/>
              <a:gd name="connsiteY2" fmla="*/ 0 h 776553"/>
              <a:gd name="connsiteX3" fmla="*/ 7777425 w 7777425"/>
              <a:gd name="connsiteY3" fmla="*/ 0 h 776553"/>
              <a:gd name="connsiteX4" fmla="*/ 7777425 w 7777425"/>
              <a:gd name="connsiteY4" fmla="*/ 776287 h 776553"/>
              <a:gd name="connsiteX5" fmla="*/ 262 w 7777425"/>
              <a:gd name="connsiteY5" fmla="*/ 776287 h 776553"/>
              <a:gd name="connsiteX6" fmla="*/ 263 w 7777425"/>
              <a:gd name="connsiteY6" fmla="*/ 147314 h 776553"/>
              <a:gd name="connsiteX0" fmla="*/ 3737 w 7780899"/>
              <a:gd name="connsiteY0" fmla="*/ 147314 h 776553"/>
              <a:gd name="connsiteX1" fmla="*/ 46885 w 7780899"/>
              <a:gd name="connsiteY1" fmla="*/ 43147 h 776553"/>
              <a:gd name="connsiteX2" fmla="*/ 151053 w 7780899"/>
              <a:gd name="connsiteY2" fmla="*/ 0 h 776553"/>
              <a:gd name="connsiteX3" fmla="*/ 7780899 w 7780899"/>
              <a:gd name="connsiteY3" fmla="*/ 0 h 776553"/>
              <a:gd name="connsiteX4" fmla="*/ 7780899 w 7780899"/>
              <a:gd name="connsiteY4" fmla="*/ 776287 h 776553"/>
              <a:gd name="connsiteX5" fmla="*/ 3736 w 7780899"/>
              <a:gd name="connsiteY5" fmla="*/ 776287 h 776553"/>
              <a:gd name="connsiteX6" fmla="*/ 3737 w 7780899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0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0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553"/>
              <a:gd name="connsiteX1" fmla="*/ 50622 w 7784636"/>
              <a:gd name="connsiteY1" fmla="*/ 43147 h 776553"/>
              <a:gd name="connsiteX2" fmla="*/ 154790 w 7784636"/>
              <a:gd name="connsiteY2" fmla="*/ 0 h 776553"/>
              <a:gd name="connsiteX3" fmla="*/ 7784636 w 7784636"/>
              <a:gd name="connsiteY3" fmla="*/ 0 h 776553"/>
              <a:gd name="connsiteX4" fmla="*/ 7784636 w 7784636"/>
              <a:gd name="connsiteY4" fmla="*/ 776287 h 776553"/>
              <a:gd name="connsiteX5" fmla="*/ 7473 w 7784636"/>
              <a:gd name="connsiteY5" fmla="*/ 776287 h 776553"/>
              <a:gd name="connsiteX6" fmla="*/ 3737 w 7784636"/>
              <a:gd name="connsiteY6" fmla="*/ 147314 h 776553"/>
              <a:gd name="connsiteX0" fmla="*/ 3737 w 7784636"/>
              <a:gd name="connsiteY0" fmla="*/ 147314 h 776819"/>
              <a:gd name="connsiteX1" fmla="*/ 50622 w 7784636"/>
              <a:gd name="connsiteY1" fmla="*/ 43147 h 776819"/>
              <a:gd name="connsiteX2" fmla="*/ 154790 w 7784636"/>
              <a:gd name="connsiteY2" fmla="*/ 0 h 776819"/>
              <a:gd name="connsiteX3" fmla="*/ 7784636 w 7784636"/>
              <a:gd name="connsiteY3" fmla="*/ 0 h 776819"/>
              <a:gd name="connsiteX4" fmla="*/ 7784636 w 7784636"/>
              <a:gd name="connsiteY4" fmla="*/ 776287 h 776819"/>
              <a:gd name="connsiteX5" fmla="*/ 0 w 7784636"/>
              <a:gd name="connsiteY5" fmla="*/ 776553 h 776819"/>
              <a:gd name="connsiteX6" fmla="*/ 3737 w 7784636"/>
              <a:gd name="connsiteY6" fmla="*/ 147314 h 776819"/>
              <a:gd name="connsiteX0" fmla="*/ 4268 w 7785167"/>
              <a:gd name="connsiteY0" fmla="*/ 147314 h 905712"/>
              <a:gd name="connsiteX1" fmla="*/ 51153 w 7785167"/>
              <a:gd name="connsiteY1" fmla="*/ 43147 h 905712"/>
              <a:gd name="connsiteX2" fmla="*/ 155321 w 7785167"/>
              <a:gd name="connsiteY2" fmla="*/ 0 h 905712"/>
              <a:gd name="connsiteX3" fmla="*/ 7785167 w 7785167"/>
              <a:gd name="connsiteY3" fmla="*/ 0 h 905712"/>
              <a:gd name="connsiteX4" fmla="*/ 7785167 w 7785167"/>
              <a:gd name="connsiteY4" fmla="*/ 776287 h 905712"/>
              <a:gd name="connsiteX5" fmla="*/ 531 w 7785167"/>
              <a:gd name="connsiteY5" fmla="*/ 776553 h 905712"/>
              <a:gd name="connsiteX6" fmla="*/ 4268 w 7785167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7474 w 7784636"/>
              <a:gd name="connsiteY5" fmla="*/ 657378 h 905712"/>
              <a:gd name="connsiteX6" fmla="*/ 3737 w 7784636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82547 w 7784636"/>
              <a:gd name="connsiteY5" fmla="*/ 653044 h 905712"/>
              <a:gd name="connsiteX6" fmla="*/ 3737 w 7784636"/>
              <a:gd name="connsiteY6" fmla="*/ 147314 h 905712"/>
              <a:gd name="connsiteX0" fmla="*/ 4268 w 7785167"/>
              <a:gd name="connsiteY0" fmla="*/ 147314 h 905712"/>
              <a:gd name="connsiteX1" fmla="*/ 51153 w 7785167"/>
              <a:gd name="connsiteY1" fmla="*/ 43147 h 905712"/>
              <a:gd name="connsiteX2" fmla="*/ 155321 w 7785167"/>
              <a:gd name="connsiteY2" fmla="*/ 0 h 905712"/>
              <a:gd name="connsiteX3" fmla="*/ 7785167 w 7785167"/>
              <a:gd name="connsiteY3" fmla="*/ 0 h 905712"/>
              <a:gd name="connsiteX4" fmla="*/ 7785167 w 7785167"/>
              <a:gd name="connsiteY4" fmla="*/ 776287 h 905712"/>
              <a:gd name="connsiteX5" fmla="*/ 531 w 7785167"/>
              <a:gd name="connsiteY5" fmla="*/ 653044 h 905712"/>
              <a:gd name="connsiteX6" fmla="*/ 4268 w 7785167"/>
              <a:gd name="connsiteY6" fmla="*/ 147314 h 905712"/>
              <a:gd name="connsiteX0" fmla="*/ 4799 w 7785698"/>
              <a:gd name="connsiteY0" fmla="*/ 147314 h 905712"/>
              <a:gd name="connsiteX1" fmla="*/ 51684 w 7785698"/>
              <a:gd name="connsiteY1" fmla="*/ 43147 h 905712"/>
              <a:gd name="connsiteX2" fmla="*/ 155852 w 7785698"/>
              <a:gd name="connsiteY2" fmla="*/ 0 h 905712"/>
              <a:gd name="connsiteX3" fmla="*/ 7785698 w 7785698"/>
              <a:gd name="connsiteY3" fmla="*/ 0 h 905712"/>
              <a:gd name="connsiteX4" fmla="*/ 7785698 w 7785698"/>
              <a:gd name="connsiteY4" fmla="*/ 776287 h 905712"/>
              <a:gd name="connsiteX5" fmla="*/ 531 w 7785698"/>
              <a:gd name="connsiteY5" fmla="*/ 776286 h 905712"/>
              <a:gd name="connsiteX6" fmla="*/ 4799 w 7785698"/>
              <a:gd name="connsiteY6" fmla="*/ 147314 h 905712"/>
              <a:gd name="connsiteX0" fmla="*/ 5330 w 7786229"/>
              <a:gd name="connsiteY0" fmla="*/ 147314 h 905712"/>
              <a:gd name="connsiteX1" fmla="*/ 52215 w 7786229"/>
              <a:gd name="connsiteY1" fmla="*/ 43147 h 905712"/>
              <a:gd name="connsiteX2" fmla="*/ 156383 w 7786229"/>
              <a:gd name="connsiteY2" fmla="*/ 0 h 905712"/>
              <a:gd name="connsiteX3" fmla="*/ 7786229 w 7786229"/>
              <a:gd name="connsiteY3" fmla="*/ 0 h 905712"/>
              <a:gd name="connsiteX4" fmla="*/ 7786229 w 7786229"/>
              <a:gd name="connsiteY4" fmla="*/ 776287 h 905712"/>
              <a:gd name="connsiteX5" fmla="*/ 531 w 7786229"/>
              <a:gd name="connsiteY5" fmla="*/ 776286 h 905712"/>
              <a:gd name="connsiteX6" fmla="*/ 5330 w 7786229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82262 w 7784636"/>
              <a:gd name="connsiteY5" fmla="*/ 710449 h 905712"/>
              <a:gd name="connsiteX6" fmla="*/ 3737 w 7784636"/>
              <a:gd name="connsiteY6" fmla="*/ 147314 h 905712"/>
              <a:gd name="connsiteX0" fmla="*/ 3737 w 7784636"/>
              <a:gd name="connsiteY0" fmla="*/ 147314 h 905712"/>
              <a:gd name="connsiteX1" fmla="*/ 50622 w 7784636"/>
              <a:gd name="connsiteY1" fmla="*/ 43147 h 905712"/>
              <a:gd name="connsiteX2" fmla="*/ 154790 w 7784636"/>
              <a:gd name="connsiteY2" fmla="*/ 0 h 905712"/>
              <a:gd name="connsiteX3" fmla="*/ 7784636 w 7784636"/>
              <a:gd name="connsiteY3" fmla="*/ 0 h 905712"/>
              <a:gd name="connsiteX4" fmla="*/ 7784636 w 7784636"/>
              <a:gd name="connsiteY4" fmla="*/ 776287 h 905712"/>
              <a:gd name="connsiteX5" fmla="*/ 7474 w 7784636"/>
              <a:gd name="connsiteY5" fmla="*/ 776286 h 905712"/>
              <a:gd name="connsiteX6" fmla="*/ 3737 w 7784636"/>
              <a:gd name="connsiteY6" fmla="*/ 147314 h 905712"/>
              <a:gd name="connsiteX0" fmla="*/ 13447 w 7794346"/>
              <a:gd name="connsiteY0" fmla="*/ 147314 h 905712"/>
              <a:gd name="connsiteX1" fmla="*/ 60332 w 7794346"/>
              <a:gd name="connsiteY1" fmla="*/ 43147 h 905712"/>
              <a:gd name="connsiteX2" fmla="*/ 164500 w 7794346"/>
              <a:gd name="connsiteY2" fmla="*/ 0 h 905712"/>
              <a:gd name="connsiteX3" fmla="*/ 7794346 w 7794346"/>
              <a:gd name="connsiteY3" fmla="*/ 0 h 905712"/>
              <a:gd name="connsiteX4" fmla="*/ 7794346 w 7794346"/>
              <a:gd name="connsiteY4" fmla="*/ 776287 h 905712"/>
              <a:gd name="connsiteX5" fmla="*/ 17184 w 7794346"/>
              <a:gd name="connsiteY5" fmla="*/ 776286 h 905712"/>
              <a:gd name="connsiteX6" fmla="*/ 13447 w 7794346"/>
              <a:gd name="connsiteY6" fmla="*/ 147314 h 905712"/>
              <a:gd name="connsiteX0" fmla="*/ 2474 w 7783373"/>
              <a:gd name="connsiteY0" fmla="*/ 147314 h 905712"/>
              <a:gd name="connsiteX1" fmla="*/ 49359 w 7783373"/>
              <a:gd name="connsiteY1" fmla="*/ 43147 h 905712"/>
              <a:gd name="connsiteX2" fmla="*/ 153527 w 7783373"/>
              <a:gd name="connsiteY2" fmla="*/ 0 h 905712"/>
              <a:gd name="connsiteX3" fmla="*/ 7783373 w 7783373"/>
              <a:gd name="connsiteY3" fmla="*/ 0 h 905712"/>
              <a:gd name="connsiteX4" fmla="*/ 7783373 w 7783373"/>
              <a:gd name="connsiteY4" fmla="*/ 776287 h 905712"/>
              <a:gd name="connsiteX5" fmla="*/ 6211 w 7783373"/>
              <a:gd name="connsiteY5" fmla="*/ 776286 h 905712"/>
              <a:gd name="connsiteX6" fmla="*/ 2474 w 7783373"/>
              <a:gd name="connsiteY6" fmla="*/ 147314 h 905712"/>
              <a:gd name="connsiteX0" fmla="*/ 2474 w 7783373"/>
              <a:gd name="connsiteY0" fmla="*/ 147314 h 776552"/>
              <a:gd name="connsiteX1" fmla="*/ 49359 w 7783373"/>
              <a:gd name="connsiteY1" fmla="*/ 43147 h 776552"/>
              <a:gd name="connsiteX2" fmla="*/ 153527 w 7783373"/>
              <a:gd name="connsiteY2" fmla="*/ 0 h 776552"/>
              <a:gd name="connsiteX3" fmla="*/ 7783373 w 7783373"/>
              <a:gd name="connsiteY3" fmla="*/ 0 h 776552"/>
              <a:gd name="connsiteX4" fmla="*/ 7783373 w 7783373"/>
              <a:gd name="connsiteY4" fmla="*/ 776287 h 776552"/>
              <a:gd name="connsiteX5" fmla="*/ 6211 w 7783373"/>
              <a:gd name="connsiteY5" fmla="*/ 776286 h 776552"/>
              <a:gd name="connsiteX6" fmla="*/ 2474 w 7783373"/>
              <a:gd name="connsiteY6" fmla="*/ 147314 h 776552"/>
              <a:gd name="connsiteX0" fmla="*/ 2474 w 7783373"/>
              <a:gd name="connsiteY0" fmla="*/ 147314 h 776552"/>
              <a:gd name="connsiteX1" fmla="*/ 49359 w 7783373"/>
              <a:gd name="connsiteY1" fmla="*/ 43147 h 776552"/>
              <a:gd name="connsiteX2" fmla="*/ 153527 w 7783373"/>
              <a:gd name="connsiteY2" fmla="*/ 0 h 776552"/>
              <a:gd name="connsiteX3" fmla="*/ 7783373 w 7783373"/>
              <a:gd name="connsiteY3" fmla="*/ 0 h 776552"/>
              <a:gd name="connsiteX4" fmla="*/ 7783373 w 7783373"/>
              <a:gd name="connsiteY4" fmla="*/ 776287 h 776552"/>
              <a:gd name="connsiteX5" fmla="*/ 6211 w 7783373"/>
              <a:gd name="connsiteY5" fmla="*/ 776286 h 776552"/>
              <a:gd name="connsiteX6" fmla="*/ 2474 w 7783373"/>
              <a:gd name="connsiteY6" fmla="*/ 147314 h 776552"/>
              <a:gd name="connsiteX0" fmla="*/ 2474 w 7789189"/>
              <a:gd name="connsiteY0" fmla="*/ 147314 h 776552"/>
              <a:gd name="connsiteX1" fmla="*/ 49359 w 7789189"/>
              <a:gd name="connsiteY1" fmla="*/ 43147 h 776552"/>
              <a:gd name="connsiteX2" fmla="*/ 153527 w 7789189"/>
              <a:gd name="connsiteY2" fmla="*/ 0 h 776552"/>
              <a:gd name="connsiteX3" fmla="*/ 7783373 w 7789189"/>
              <a:gd name="connsiteY3" fmla="*/ 0 h 776552"/>
              <a:gd name="connsiteX4" fmla="*/ 7783373 w 7789189"/>
              <a:gd name="connsiteY4" fmla="*/ 776287 h 776552"/>
              <a:gd name="connsiteX5" fmla="*/ 6211 w 7789189"/>
              <a:gd name="connsiteY5" fmla="*/ 776286 h 776552"/>
              <a:gd name="connsiteX6" fmla="*/ 2474 w 7789189"/>
              <a:gd name="connsiteY6" fmla="*/ 147314 h 776552"/>
              <a:gd name="connsiteX0" fmla="*/ 2474 w 7789189"/>
              <a:gd name="connsiteY0" fmla="*/ 147314 h 776552"/>
              <a:gd name="connsiteX1" fmla="*/ 49359 w 7789189"/>
              <a:gd name="connsiteY1" fmla="*/ 43147 h 776552"/>
              <a:gd name="connsiteX2" fmla="*/ 153527 w 7789189"/>
              <a:gd name="connsiteY2" fmla="*/ 0 h 776552"/>
              <a:gd name="connsiteX3" fmla="*/ 7783373 w 7789189"/>
              <a:gd name="connsiteY3" fmla="*/ 0 h 776552"/>
              <a:gd name="connsiteX4" fmla="*/ 7783373 w 7789189"/>
              <a:gd name="connsiteY4" fmla="*/ 776287 h 776552"/>
              <a:gd name="connsiteX5" fmla="*/ 6211 w 7789189"/>
              <a:gd name="connsiteY5" fmla="*/ 776286 h 776552"/>
              <a:gd name="connsiteX6" fmla="*/ 2474 w 7789189"/>
              <a:gd name="connsiteY6" fmla="*/ 147314 h 776552"/>
              <a:gd name="connsiteX0" fmla="*/ 2474 w 7795005"/>
              <a:gd name="connsiteY0" fmla="*/ 147314 h 776552"/>
              <a:gd name="connsiteX1" fmla="*/ 49359 w 7795005"/>
              <a:gd name="connsiteY1" fmla="*/ 43147 h 776552"/>
              <a:gd name="connsiteX2" fmla="*/ 153527 w 7795005"/>
              <a:gd name="connsiteY2" fmla="*/ 0 h 776552"/>
              <a:gd name="connsiteX3" fmla="*/ 7789189 w 7795005"/>
              <a:gd name="connsiteY3" fmla="*/ 0 h 776552"/>
              <a:gd name="connsiteX4" fmla="*/ 7783373 w 7795005"/>
              <a:gd name="connsiteY4" fmla="*/ 776287 h 776552"/>
              <a:gd name="connsiteX5" fmla="*/ 6211 w 7795005"/>
              <a:gd name="connsiteY5" fmla="*/ 776286 h 776552"/>
              <a:gd name="connsiteX6" fmla="*/ 2474 w 7795005"/>
              <a:gd name="connsiteY6" fmla="*/ 147314 h 776552"/>
              <a:gd name="connsiteX0" fmla="*/ 2474 w 7789189"/>
              <a:gd name="connsiteY0" fmla="*/ 147314 h 776552"/>
              <a:gd name="connsiteX1" fmla="*/ 49359 w 7789189"/>
              <a:gd name="connsiteY1" fmla="*/ 43147 h 776552"/>
              <a:gd name="connsiteX2" fmla="*/ 153527 w 7789189"/>
              <a:gd name="connsiteY2" fmla="*/ 0 h 776552"/>
              <a:gd name="connsiteX3" fmla="*/ 7789189 w 7789189"/>
              <a:gd name="connsiteY3" fmla="*/ 0 h 776552"/>
              <a:gd name="connsiteX4" fmla="*/ 7783373 w 7789189"/>
              <a:gd name="connsiteY4" fmla="*/ 776287 h 776552"/>
              <a:gd name="connsiteX5" fmla="*/ 6211 w 7789189"/>
              <a:gd name="connsiteY5" fmla="*/ 776286 h 776552"/>
              <a:gd name="connsiteX6" fmla="*/ 2474 w 7789189"/>
              <a:gd name="connsiteY6" fmla="*/ 147314 h 776552"/>
              <a:gd name="connsiteX0" fmla="*/ 2474 w 7791705"/>
              <a:gd name="connsiteY0" fmla="*/ 147314 h 776552"/>
              <a:gd name="connsiteX1" fmla="*/ 49359 w 7791705"/>
              <a:gd name="connsiteY1" fmla="*/ 43147 h 776552"/>
              <a:gd name="connsiteX2" fmla="*/ 153527 w 7791705"/>
              <a:gd name="connsiteY2" fmla="*/ 0 h 776552"/>
              <a:gd name="connsiteX3" fmla="*/ 7789189 w 7791705"/>
              <a:gd name="connsiteY3" fmla="*/ 0 h 776552"/>
              <a:gd name="connsiteX4" fmla="*/ 7783373 w 7791705"/>
              <a:gd name="connsiteY4" fmla="*/ 776287 h 776552"/>
              <a:gd name="connsiteX5" fmla="*/ 6211 w 7791705"/>
              <a:gd name="connsiteY5" fmla="*/ 776286 h 776552"/>
              <a:gd name="connsiteX6" fmla="*/ 2474 w 7791705"/>
              <a:gd name="connsiteY6" fmla="*/ 147314 h 776552"/>
              <a:gd name="connsiteX0" fmla="*/ 2474 w 7794221"/>
              <a:gd name="connsiteY0" fmla="*/ 147314 h 776552"/>
              <a:gd name="connsiteX1" fmla="*/ 49359 w 7794221"/>
              <a:gd name="connsiteY1" fmla="*/ 43147 h 776552"/>
              <a:gd name="connsiteX2" fmla="*/ 153527 w 7794221"/>
              <a:gd name="connsiteY2" fmla="*/ 0 h 776552"/>
              <a:gd name="connsiteX3" fmla="*/ 7791705 w 7794221"/>
              <a:gd name="connsiteY3" fmla="*/ 0 h 776552"/>
              <a:gd name="connsiteX4" fmla="*/ 7783373 w 7794221"/>
              <a:gd name="connsiteY4" fmla="*/ 776287 h 776552"/>
              <a:gd name="connsiteX5" fmla="*/ 6211 w 7794221"/>
              <a:gd name="connsiteY5" fmla="*/ 776286 h 776552"/>
              <a:gd name="connsiteX6" fmla="*/ 2474 w 7794221"/>
              <a:gd name="connsiteY6" fmla="*/ 147314 h 776552"/>
              <a:gd name="connsiteX0" fmla="*/ 2474 w 7786871"/>
              <a:gd name="connsiteY0" fmla="*/ 147314 h 776552"/>
              <a:gd name="connsiteX1" fmla="*/ 49359 w 7786871"/>
              <a:gd name="connsiteY1" fmla="*/ 43147 h 776552"/>
              <a:gd name="connsiteX2" fmla="*/ 153527 w 7786871"/>
              <a:gd name="connsiteY2" fmla="*/ 0 h 776552"/>
              <a:gd name="connsiteX3" fmla="*/ 7783373 w 7786871"/>
              <a:gd name="connsiteY3" fmla="*/ 0 h 776552"/>
              <a:gd name="connsiteX4" fmla="*/ 7783373 w 7786871"/>
              <a:gd name="connsiteY4" fmla="*/ 776287 h 776552"/>
              <a:gd name="connsiteX5" fmla="*/ 6211 w 7786871"/>
              <a:gd name="connsiteY5" fmla="*/ 776286 h 776552"/>
              <a:gd name="connsiteX6" fmla="*/ 2474 w 7786871"/>
              <a:gd name="connsiteY6" fmla="*/ 147314 h 77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6871" h="776552">
                <a:moveTo>
                  <a:pt x="2474" y="147314"/>
                </a:moveTo>
                <a:cubicBezTo>
                  <a:pt x="0" y="98026"/>
                  <a:pt x="24183" y="67699"/>
                  <a:pt x="49359" y="43147"/>
                </a:cubicBezTo>
                <a:cubicBezTo>
                  <a:pt x="74535" y="18595"/>
                  <a:pt x="114456" y="0"/>
                  <a:pt x="153527" y="0"/>
                </a:cubicBezTo>
                <a:lnTo>
                  <a:pt x="7783373" y="0"/>
                </a:lnTo>
                <a:cubicBezTo>
                  <a:pt x="7785889" y="137131"/>
                  <a:pt x="7786871" y="394800"/>
                  <a:pt x="7783373" y="776287"/>
                </a:cubicBezTo>
                <a:lnTo>
                  <a:pt x="6211" y="776286"/>
                </a:lnTo>
                <a:cubicBezTo>
                  <a:pt x="6742" y="776552"/>
                  <a:pt x="2211" y="328799"/>
                  <a:pt x="2474" y="147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800226" y="657225"/>
            <a:ext cx="7126634" cy="9001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1800226" y="1773239"/>
            <a:ext cx="3455987" cy="396081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4318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 marL="6477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8636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5pPr>
            <a:lvl6pPr marL="1080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>
          <a:xfrm>
            <a:off x="5472113" y="1773238"/>
            <a:ext cx="3455987" cy="39608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21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Fu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47700" y="657225"/>
            <a:ext cx="8279159" cy="903288"/>
          </a:xfrm>
          <a:prstGeom prst="rect">
            <a:avLst/>
          </a:prstGeom>
        </p:spPr>
        <p:txBody>
          <a:bodyPr lIns="54000" tIns="54000" rIns="54000" bIns="5400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647700" y="1773238"/>
            <a:ext cx="8279160" cy="4643437"/>
          </a:xfrm>
          <a:prstGeom prst="rect">
            <a:avLst/>
          </a:prstGeom>
        </p:spPr>
        <p:txBody>
          <a:bodyPr lIns="54000" tIns="54000" rIns="54000" bIns="5400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4318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 marL="6477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8636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5pPr>
            <a:lvl6pPr marL="1080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ohne Fu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47700" y="657225"/>
            <a:ext cx="8279159" cy="903288"/>
          </a:xfrm>
          <a:prstGeom prst="rect">
            <a:avLst/>
          </a:prstGeom>
        </p:spPr>
        <p:txBody>
          <a:bodyPr lIns="54000" tIns="54000" rIns="54000" bIns="5400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647701" y="1773238"/>
            <a:ext cx="4018385" cy="4643437"/>
          </a:xfrm>
          <a:prstGeom prst="rect">
            <a:avLst/>
          </a:prstGeom>
        </p:spPr>
        <p:txBody>
          <a:bodyPr lIns="54000" tIns="54000" rIns="54000" bIns="5400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None/>
              <a:tabLst/>
              <a:defRPr baseline="0">
                <a:solidFill>
                  <a:schemeClr val="tx1"/>
                </a:solidFill>
              </a:defRPr>
            </a:lvl1pPr>
            <a:lvl2pPr marL="4318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 marL="6477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8636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5pPr>
            <a:lvl6pPr marL="1080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>
          <a:xfrm>
            <a:off x="4787900" y="1773238"/>
            <a:ext cx="4138613" cy="46434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327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16" userDrawn="1">
          <p15:clr>
            <a:srgbClr val="FDE53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Ro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:\projekte\hochschule_darmstadt\ly_ppt_h_da_image\logo\logo_h_da_gro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1246188"/>
            <a:ext cx="15906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bgerundetes Rechteck 18"/>
          <p:cNvSpPr>
            <a:spLocks noChangeArrowheads="1"/>
          </p:cNvSpPr>
          <p:nvPr userDrawn="1"/>
        </p:nvSpPr>
        <p:spPr bwMode="auto">
          <a:xfrm>
            <a:off x="1295401" y="2771775"/>
            <a:ext cx="7867650" cy="4105275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0024" h="4105274">
                <a:moveTo>
                  <a:pt x="25399" y="147315"/>
                </a:moveTo>
                <a:cubicBezTo>
                  <a:pt x="25399" y="108245"/>
                  <a:pt x="40920" y="70774"/>
                  <a:pt x="68547" y="43148"/>
                </a:cubicBezTo>
                <a:cubicBezTo>
                  <a:pt x="96174" y="15521"/>
                  <a:pt x="133644" y="1"/>
                  <a:pt x="172715" y="1"/>
                </a:cubicBezTo>
                <a:lnTo>
                  <a:pt x="7800974" y="0"/>
                </a:lnTo>
                <a:cubicBezTo>
                  <a:pt x="7820024" y="2852262"/>
                  <a:pt x="7810499" y="4082668"/>
                  <a:pt x="7800973" y="4086224"/>
                </a:cubicBezTo>
                <a:cubicBezTo>
                  <a:pt x="7791447" y="4089780"/>
                  <a:pt x="47624" y="4105274"/>
                  <a:pt x="23812" y="4086224"/>
                </a:cubicBezTo>
                <a:cubicBezTo>
                  <a:pt x="0" y="4067174"/>
                  <a:pt x="25399" y="1583159"/>
                  <a:pt x="25399" y="147315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4" y="5013325"/>
            <a:ext cx="7124475" cy="1403350"/>
          </a:xfrm>
          <a:prstGeom prst="rect">
            <a:avLst/>
          </a:prstGeom>
        </p:spPr>
        <p:txBody>
          <a:bodyPr/>
          <a:lstStyle>
            <a:lvl1pPr marL="0" indent="0">
              <a:defRPr b="1">
                <a:latin typeface="+mn-lt"/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9" name="Titel 18"/>
          <p:cNvSpPr>
            <a:spLocks noGrp="1"/>
          </p:cNvSpPr>
          <p:nvPr>
            <p:ph type="title"/>
          </p:nvPr>
        </p:nvSpPr>
        <p:spPr>
          <a:xfrm>
            <a:off x="1800225" y="3067792"/>
            <a:ext cx="7124473" cy="194157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V:\projekte\hochschule_darmstadt\ly_ppt_h_da_image\logo\logo_h_da_gro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1246188"/>
            <a:ext cx="15906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bgerundetes Rechteck 18"/>
          <p:cNvSpPr>
            <a:spLocks noChangeArrowheads="1"/>
          </p:cNvSpPr>
          <p:nvPr userDrawn="1"/>
        </p:nvSpPr>
        <p:spPr bwMode="auto">
          <a:xfrm>
            <a:off x="1295401" y="2771775"/>
            <a:ext cx="7867650" cy="4105275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0024" h="4105274">
                <a:moveTo>
                  <a:pt x="25399" y="147315"/>
                </a:moveTo>
                <a:cubicBezTo>
                  <a:pt x="25399" y="108245"/>
                  <a:pt x="40920" y="70774"/>
                  <a:pt x="68547" y="43148"/>
                </a:cubicBezTo>
                <a:cubicBezTo>
                  <a:pt x="96174" y="15521"/>
                  <a:pt x="133644" y="1"/>
                  <a:pt x="172715" y="1"/>
                </a:cubicBezTo>
                <a:lnTo>
                  <a:pt x="7800974" y="0"/>
                </a:lnTo>
                <a:cubicBezTo>
                  <a:pt x="7820024" y="2852262"/>
                  <a:pt x="7810499" y="4082668"/>
                  <a:pt x="7800973" y="4086224"/>
                </a:cubicBezTo>
                <a:cubicBezTo>
                  <a:pt x="7791447" y="4089780"/>
                  <a:pt x="47624" y="4105274"/>
                  <a:pt x="23812" y="4086224"/>
                </a:cubicBezTo>
                <a:cubicBezTo>
                  <a:pt x="0" y="4067174"/>
                  <a:pt x="25399" y="1583159"/>
                  <a:pt x="25399" y="147315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5" y="5013325"/>
            <a:ext cx="7127875" cy="1403349"/>
          </a:xfrm>
          <a:prstGeom prst="rect">
            <a:avLst/>
          </a:prstGeom>
        </p:spPr>
        <p:txBody>
          <a:bodyPr/>
          <a:lstStyle>
            <a:lvl1pPr marL="0" indent="0">
              <a:defRPr b="1"/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800226" y="3068665"/>
            <a:ext cx="7137400" cy="194466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Rot schmal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V:\projekte\hochschule_darmstadt\ly_ppt_h_da_image\logo\logo_h_da_gro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1246188"/>
            <a:ext cx="15906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bgerundetes Rechteck 18"/>
          <p:cNvSpPr>
            <a:spLocks noChangeArrowheads="1"/>
          </p:cNvSpPr>
          <p:nvPr userDrawn="1"/>
        </p:nvSpPr>
        <p:spPr bwMode="auto">
          <a:xfrm>
            <a:off x="1295401" y="4140200"/>
            <a:ext cx="7867650" cy="2852738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  <a:gd name="connsiteX0" fmla="*/ 49211 w 9124947"/>
              <a:gd name="connsiteY0" fmla="*/ 147315 h 4539191"/>
              <a:gd name="connsiteX1" fmla="*/ 92359 w 9124947"/>
              <a:gd name="connsiteY1" fmla="*/ 43148 h 4539191"/>
              <a:gd name="connsiteX2" fmla="*/ 196527 w 9124947"/>
              <a:gd name="connsiteY2" fmla="*/ 1 h 4539191"/>
              <a:gd name="connsiteX3" fmla="*/ 7824786 w 9124947"/>
              <a:gd name="connsiteY3" fmla="*/ 0 h 4539191"/>
              <a:gd name="connsiteX4" fmla="*/ 7824785 w 9124947"/>
              <a:gd name="connsiteY4" fmla="*/ 4086224 h 4539191"/>
              <a:gd name="connsiteX5" fmla="*/ 23812 w 9124947"/>
              <a:gd name="connsiteY5" fmla="*/ 2717800 h 4539191"/>
              <a:gd name="connsiteX6" fmla="*/ 49211 w 9124947"/>
              <a:gd name="connsiteY6" fmla="*/ 147315 h 4539191"/>
              <a:gd name="connsiteX0" fmla="*/ 1284778 w 10141215"/>
              <a:gd name="connsiteY0" fmla="*/ 147315 h 3694642"/>
              <a:gd name="connsiteX1" fmla="*/ 1327926 w 10141215"/>
              <a:gd name="connsiteY1" fmla="*/ 43148 h 3694642"/>
              <a:gd name="connsiteX2" fmla="*/ 1432094 w 10141215"/>
              <a:gd name="connsiteY2" fmla="*/ 1 h 3694642"/>
              <a:gd name="connsiteX3" fmla="*/ 9060353 w 10141215"/>
              <a:gd name="connsiteY3" fmla="*/ 0 h 3694642"/>
              <a:gd name="connsiteX4" fmla="*/ 8841053 w 10141215"/>
              <a:gd name="connsiteY4" fmla="*/ 3241675 h 3694642"/>
              <a:gd name="connsiteX5" fmla="*/ 1259379 w 10141215"/>
              <a:gd name="connsiteY5" fmla="*/ 2717800 h 3694642"/>
              <a:gd name="connsiteX6" fmla="*/ 1284778 w 10141215"/>
              <a:gd name="connsiteY6" fmla="*/ 147315 h 3694642"/>
              <a:gd name="connsiteX0" fmla="*/ 1321328 w 10397066"/>
              <a:gd name="connsiteY0" fmla="*/ 147315 h 3694642"/>
              <a:gd name="connsiteX1" fmla="*/ 1364476 w 10397066"/>
              <a:gd name="connsiteY1" fmla="*/ 43148 h 3694642"/>
              <a:gd name="connsiteX2" fmla="*/ 1468644 w 10397066"/>
              <a:gd name="connsiteY2" fmla="*/ 1 h 3694642"/>
              <a:gd name="connsiteX3" fmla="*/ 9096903 w 10397066"/>
              <a:gd name="connsiteY3" fmla="*/ 0 h 3694642"/>
              <a:gd name="connsiteX4" fmla="*/ 9096904 w 10397066"/>
              <a:gd name="connsiteY4" fmla="*/ 3241675 h 3694642"/>
              <a:gd name="connsiteX5" fmla="*/ 1295929 w 10397066"/>
              <a:gd name="connsiteY5" fmla="*/ 2717800 h 3694642"/>
              <a:gd name="connsiteX6" fmla="*/ 1321328 w 10397066"/>
              <a:gd name="connsiteY6" fmla="*/ 147315 h 3694642"/>
              <a:gd name="connsiteX0" fmla="*/ 1321328 w 9115953"/>
              <a:gd name="connsiteY0" fmla="*/ 147315 h 3694642"/>
              <a:gd name="connsiteX1" fmla="*/ 1364476 w 9115953"/>
              <a:gd name="connsiteY1" fmla="*/ 43148 h 3694642"/>
              <a:gd name="connsiteX2" fmla="*/ 1468644 w 9115953"/>
              <a:gd name="connsiteY2" fmla="*/ 1 h 3694642"/>
              <a:gd name="connsiteX3" fmla="*/ 9096903 w 9115953"/>
              <a:gd name="connsiteY3" fmla="*/ 0 h 3694642"/>
              <a:gd name="connsiteX4" fmla="*/ 9096904 w 9115953"/>
              <a:gd name="connsiteY4" fmla="*/ 3241675 h 3694642"/>
              <a:gd name="connsiteX5" fmla="*/ 1295929 w 9115953"/>
              <a:gd name="connsiteY5" fmla="*/ 2717800 h 3694642"/>
              <a:gd name="connsiteX6" fmla="*/ 1321328 w 9115953"/>
              <a:gd name="connsiteY6" fmla="*/ 147315 h 3694642"/>
              <a:gd name="connsiteX0" fmla="*/ 1321328 w 9115953"/>
              <a:gd name="connsiteY0" fmla="*/ 147315 h 3241675"/>
              <a:gd name="connsiteX1" fmla="*/ 1364476 w 9115953"/>
              <a:gd name="connsiteY1" fmla="*/ 43148 h 3241675"/>
              <a:gd name="connsiteX2" fmla="*/ 1468644 w 9115953"/>
              <a:gd name="connsiteY2" fmla="*/ 1 h 3241675"/>
              <a:gd name="connsiteX3" fmla="*/ 9096903 w 9115953"/>
              <a:gd name="connsiteY3" fmla="*/ 0 h 3241675"/>
              <a:gd name="connsiteX4" fmla="*/ 9096904 w 9115953"/>
              <a:gd name="connsiteY4" fmla="*/ 3241675 h 3241675"/>
              <a:gd name="connsiteX5" fmla="*/ 1295929 w 9115953"/>
              <a:gd name="connsiteY5" fmla="*/ 2717800 h 3241675"/>
              <a:gd name="connsiteX6" fmla="*/ 1321328 w 9115953"/>
              <a:gd name="connsiteY6" fmla="*/ 147315 h 3241675"/>
              <a:gd name="connsiteX0" fmla="*/ 1321328 w 9115953"/>
              <a:gd name="connsiteY0" fmla="*/ 147315 h 3146214"/>
              <a:gd name="connsiteX1" fmla="*/ 1364476 w 9115953"/>
              <a:gd name="connsiteY1" fmla="*/ 43148 h 3146214"/>
              <a:gd name="connsiteX2" fmla="*/ 1468644 w 9115953"/>
              <a:gd name="connsiteY2" fmla="*/ 1 h 3146214"/>
              <a:gd name="connsiteX3" fmla="*/ 9096903 w 9115953"/>
              <a:gd name="connsiteY3" fmla="*/ 0 h 3146214"/>
              <a:gd name="connsiteX4" fmla="*/ 9096904 w 9115953"/>
              <a:gd name="connsiteY4" fmla="*/ 2717801 h 3146214"/>
              <a:gd name="connsiteX5" fmla="*/ 1295929 w 9115953"/>
              <a:gd name="connsiteY5" fmla="*/ 2717800 h 3146214"/>
              <a:gd name="connsiteX6" fmla="*/ 1321328 w 9115953"/>
              <a:gd name="connsiteY6" fmla="*/ 147315 h 3146214"/>
              <a:gd name="connsiteX0" fmla="*/ 25399 w 7820024"/>
              <a:gd name="connsiteY0" fmla="*/ 147315 h 3146214"/>
              <a:gd name="connsiteX1" fmla="*/ 68547 w 7820024"/>
              <a:gd name="connsiteY1" fmla="*/ 43148 h 3146214"/>
              <a:gd name="connsiteX2" fmla="*/ 172715 w 7820024"/>
              <a:gd name="connsiteY2" fmla="*/ 1 h 3146214"/>
              <a:gd name="connsiteX3" fmla="*/ 7800974 w 7820024"/>
              <a:gd name="connsiteY3" fmla="*/ 0 h 3146214"/>
              <a:gd name="connsiteX4" fmla="*/ 7800975 w 7820024"/>
              <a:gd name="connsiteY4" fmla="*/ 2717801 h 3146214"/>
              <a:gd name="connsiteX5" fmla="*/ 0 w 7820024"/>
              <a:gd name="connsiteY5" fmla="*/ 2717800 h 3146214"/>
              <a:gd name="connsiteX6" fmla="*/ 25399 w 7820024"/>
              <a:gd name="connsiteY6" fmla="*/ 147315 h 3146214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400 w 7820025"/>
              <a:gd name="connsiteY0" fmla="*/ 147315 h 2852262"/>
              <a:gd name="connsiteX1" fmla="*/ 68548 w 7820025"/>
              <a:gd name="connsiteY1" fmla="*/ 43148 h 2852262"/>
              <a:gd name="connsiteX2" fmla="*/ 172716 w 7820025"/>
              <a:gd name="connsiteY2" fmla="*/ 1 h 2852262"/>
              <a:gd name="connsiteX3" fmla="*/ 7800975 w 7820025"/>
              <a:gd name="connsiteY3" fmla="*/ 0 h 2852262"/>
              <a:gd name="connsiteX4" fmla="*/ 7800976 w 7820025"/>
              <a:gd name="connsiteY4" fmla="*/ 2717801 h 2852262"/>
              <a:gd name="connsiteX5" fmla="*/ 1 w 7820025"/>
              <a:gd name="connsiteY5" fmla="*/ 2717800 h 2852262"/>
              <a:gd name="connsiteX6" fmla="*/ 25400 w 78200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9462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6716"/>
              <a:gd name="connsiteY0" fmla="*/ 147315 h 2852262"/>
              <a:gd name="connsiteX1" fmla="*/ 43148 w 7796716"/>
              <a:gd name="connsiteY1" fmla="*/ 43148 h 2852262"/>
              <a:gd name="connsiteX2" fmla="*/ 147316 w 7796716"/>
              <a:gd name="connsiteY2" fmla="*/ 1 h 2852262"/>
              <a:gd name="connsiteX3" fmla="*/ 7775575 w 7796716"/>
              <a:gd name="connsiteY3" fmla="*/ 0 h 2852262"/>
              <a:gd name="connsiteX4" fmla="*/ 7794625 w 7796716"/>
              <a:gd name="connsiteY4" fmla="*/ 2717801 h 2852262"/>
              <a:gd name="connsiteX5" fmla="*/ 1 w 7796716"/>
              <a:gd name="connsiteY5" fmla="*/ 2717801 h 2852262"/>
              <a:gd name="connsiteX6" fmla="*/ 0 w 7796716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4625" h="2852262">
                <a:moveTo>
                  <a:pt x="0" y="147315"/>
                </a:moveTo>
                <a:cubicBezTo>
                  <a:pt x="0" y="108245"/>
                  <a:pt x="15521" y="70774"/>
                  <a:pt x="43148" y="43148"/>
                </a:cubicBezTo>
                <a:cubicBezTo>
                  <a:pt x="70775" y="15521"/>
                  <a:pt x="108245" y="1"/>
                  <a:pt x="147316" y="1"/>
                </a:cubicBezTo>
                <a:lnTo>
                  <a:pt x="7775575" y="0"/>
                </a:lnTo>
                <a:cubicBezTo>
                  <a:pt x="7794625" y="2852262"/>
                  <a:pt x="7774474" y="2450874"/>
                  <a:pt x="7775575" y="2717801"/>
                </a:cubicBezTo>
                <a:lnTo>
                  <a:pt x="1" y="2717801"/>
                </a:lnTo>
                <a:cubicBezTo>
                  <a:pt x="532" y="2718067"/>
                  <a:pt x="0" y="1583159"/>
                  <a:pt x="0" y="147315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2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00225" y="4327526"/>
            <a:ext cx="7124475" cy="6730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5" y="5013325"/>
            <a:ext cx="7124474" cy="1068388"/>
          </a:xfrm>
          <a:prstGeom prst="rect">
            <a:avLst/>
          </a:prstGeom>
        </p:spPr>
        <p:txBody>
          <a:bodyPr/>
          <a:lstStyle>
            <a:lvl1pPr marL="0" indent="0">
              <a:defRPr b="1"/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lau schmal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V:\projekte\hochschule_darmstadt\ly_ppt_h_da_image\logo\logo_h_da_gro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1246188"/>
            <a:ext cx="15906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bgerundetes Rechteck 18"/>
          <p:cNvSpPr>
            <a:spLocks noChangeArrowheads="1"/>
          </p:cNvSpPr>
          <p:nvPr userDrawn="1"/>
        </p:nvSpPr>
        <p:spPr bwMode="auto">
          <a:xfrm>
            <a:off x="1295401" y="4140200"/>
            <a:ext cx="7867650" cy="2852738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  <a:gd name="connsiteX0" fmla="*/ 49211 w 9124947"/>
              <a:gd name="connsiteY0" fmla="*/ 147315 h 4539191"/>
              <a:gd name="connsiteX1" fmla="*/ 92359 w 9124947"/>
              <a:gd name="connsiteY1" fmla="*/ 43148 h 4539191"/>
              <a:gd name="connsiteX2" fmla="*/ 196527 w 9124947"/>
              <a:gd name="connsiteY2" fmla="*/ 1 h 4539191"/>
              <a:gd name="connsiteX3" fmla="*/ 7824786 w 9124947"/>
              <a:gd name="connsiteY3" fmla="*/ 0 h 4539191"/>
              <a:gd name="connsiteX4" fmla="*/ 7824785 w 9124947"/>
              <a:gd name="connsiteY4" fmla="*/ 4086224 h 4539191"/>
              <a:gd name="connsiteX5" fmla="*/ 23812 w 9124947"/>
              <a:gd name="connsiteY5" fmla="*/ 2717800 h 4539191"/>
              <a:gd name="connsiteX6" fmla="*/ 49211 w 9124947"/>
              <a:gd name="connsiteY6" fmla="*/ 147315 h 4539191"/>
              <a:gd name="connsiteX0" fmla="*/ 1284778 w 10141215"/>
              <a:gd name="connsiteY0" fmla="*/ 147315 h 3694642"/>
              <a:gd name="connsiteX1" fmla="*/ 1327926 w 10141215"/>
              <a:gd name="connsiteY1" fmla="*/ 43148 h 3694642"/>
              <a:gd name="connsiteX2" fmla="*/ 1432094 w 10141215"/>
              <a:gd name="connsiteY2" fmla="*/ 1 h 3694642"/>
              <a:gd name="connsiteX3" fmla="*/ 9060353 w 10141215"/>
              <a:gd name="connsiteY3" fmla="*/ 0 h 3694642"/>
              <a:gd name="connsiteX4" fmla="*/ 8841053 w 10141215"/>
              <a:gd name="connsiteY4" fmla="*/ 3241675 h 3694642"/>
              <a:gd name="connsiteX5" fmla="*/ 1259379 w 10141215"/>
              <a:gd name="connsiteY5" fmla="*/ 2717800 h 3694642"/>
              <a:gd name="connsiteX6" fmla="*/ 1284778 w 10141215"/>
              <a:gd name="connsiteY6" fmla="*/ 147315 h 3694642"/>
              <a:gd name="connsiteX0" fmla="*/ 1321328 w 10397066"/>
              <a:gd name="connsiteY0" fmla="*/ 147315 h 3694642"/>
              <a:gd name="connsiteX1" fmla="*/ 1364476 w 10397066"/>
              <a:gd name="connsiteY1" fmla="*/ 43148 h 3694642"/>
              <a:gd name="connsiteX2" fmla="*/ 1468644 w 10397066"/>
              <a:gd name="connsiteY2" fmla="*/ 1 h 3694642"/>
              <a:gd name="connsiteX3" fmla="*/ 9096903 w 10397066"/>
              <a:gd name="connsiteY3" fmla="*/ 0 h 3694642"/>
              <a:gd name="connsiteX4" fmla="*/ 9096904 w 10397066"/>
              <a:gd name="connsiteY4" fmla="*/ 3241675 h 3694642"/>
              <a:gd name="connsiteX5" fmla="*/ 1295929 w 10397066"/>
              <a:gd name="connsiteY5" fmla="*/ 2717800 h 3694642"/>
              <a:gd name="connsiteX6" fmla="*/ 1321328 w 10397066"/>
              <a:gd name="connsiteY6" fmla="*/ 147315 h 3694642"/>
              <a:gd name="connsiteX0" fmla="*/ 1321328 w 9115953"/>
              <a:gd name="connsiteY0" fmla="*/ 147315 h 3694642"/>
              <a:gd name="connsiteX1" fmla="*/ 1364476 w 9115953"/>
              <a:gd name="connsiteY1" fmla="*/ 43148 h 3694642"/>
              <a:gd name="connsiteX2" fmla="*/ 1468644 w 9115953"/>
              <a:gd name="connsiteY2" fmla="*/ 1 h 3694642"/>
              <a:gd name="connsiteX3" fmla="*/ 9096903 w 9115953"/>
              <a:gd name="connsiteY3" fmla="*/ 0 h 3694642"/>
              <a:gd name="connsiteX4" fmla="*/ 9096904 w 9115953"/>
              <a:gd name="connsiteY4" fmla="*/ 3241675 h 3694642"/>
              <a:gd name="connsiteX5" fmla="*/ 1295929 w 9115953"/>
              <a:gd name="connsiteY5" fmla="*/ 2717800 h 3694642"/>
              <a:gd name="connsiteX6" fmla="*/ 1321328 w 9115953"/>
              <a:gd name="connsiteY6" fmla="*/ 147315 h 3694642"/>
              <a:gd name="connsiteX0" fmla="*/ 1321328 w 9115953"/>
              <a:gd name="connsiteY0" fmla="*/ 147315 h 3241675"/>
              <a:gd name="connsiteX1" fmla="*/ 1364476 w 9115953"/>
              <a:gd name="connsiteY1" fmla="*/ 43148 h 3241675"/>
              <a:gd name="connsiteX2" fmla="*/ 1468644 w 9115953"/>
              <a:gd name="connsiteY2" fmla="*/ 1 h 3241675"/>
              <a:gd name="connsiteX3" fmla="*/ 9096903 w 9115953"/>
              <a:gd name="connsiteY3" fmla="*/ 0 h 3241675"/>
              <a:gd name="connsiteX4" fmla="*/ 9096904 w 9115953"/>
              <a:gd name="connsiteY4" fmla="*/ 3241675 h 3241675"/>
              <a:gd name="connsiteX5" fmla="*/ 1295929 w 9115953"/>
              <a:gd name="connsiteY5" fmla="*/ 2717800 h 3241675"/>
              <a:gd name="connsiteX6" fmla="*/ 1321328 w 9115953"/>
              <a:gd name="connsiteY6" fmla="*/ 147315 h 3241675"/>
              <a:gd name="connsiteX0" fmla="*/ 1321328 w 9115953"/>
              <a:gd name="connsiteY0" fmla="*/ 147315 h 3146214"/>
              <a:gd name="connsiteX1" fmla="*/ 1364476 w 9115953"/>
              <a:gd name="connsiteY1" fmla="*/ 43148 h 3146214"/>
              <a:gd name="connsiteX2" fmla="*/ 1468644 w 9115953"/>
              <a:gd name="connsiteY2" fmla="*/ 1 h 3146214"/>
              <a:gd name="connsiteX3" fmla="*/ 9096903 w 9115953"/>
              <a:gd name="connsiteY3" fmla="*/ 0 h 3146214"/>
              <a:gd name="connsiteX4" fmla="*/ 9096904 w 9115953"/>
              <a:gd name="connsiteY4" fmla="*/ 2717801 h 3146214"/>
              <a:gd name="connsiteX5" fmla="*/ 1295929 w 9115953"/>
              <a:gd name="connsiteY5" fmla="*/ 2717800 h 3146214"/>
              <a:gd name="connsiteX6" fmla="*/ 1321328 w 9115953"/>
              <a:gd name="connsiteY6" fmla="*/ 147315 h 3146214"/>
              <a:gd name="connsiteX0" fmla="*/ 25399 w 7820024"/>
              <a:gd name="connsiteY0" fmla="*/ 147315 h 3146214"/>
              <a:gd name="connsiteX1" fmla="*/ 68547 w 7820024"/>
              <a:gd name="connsiteY1" fmla="*/ 43148 h 3146214"/>
              <a:gd name="connsiteX2" fmla="*/ 172715 w 7820024"/>
              <a:gd name="connsiteY2" fmla="*/ 1 h 3146214"/>
              <a:gd name="connsiteX3" fmla="*/ 7800974 w 7820024"/>
              <a:gd name="connsiteY3" fmla="*/ 0 h 3146214"/>
              <a:gd name="connsiteX4" fmla="*/ 7800975 w 7820024"/>
              <a:gd name="connsiteY4" fmla="*/ 2717801 h 3146214"/>
              <a:gd name="connsiteX5" fmla="*/ 0 w 7820024"/>
              <a:gd name="connsiteY5" fmla="*/ 2717800 h 3146214"/>
              <a:gd name="connsiteX6" fmla="*/ 25399 w 7820024"/>
              <a:gd name="connsiteY6" fmla="*/ 147315 h 3146214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400 w 7820025"/>
              <a:gd name="connsiteY0" fmla="*/ 147315 h 2852262"/>
              <a:gd name="connsiteX1" fmla="*/ 68548 w 7820025"/>
              <a:gd name="connsiteY1" fmla="*/ 43148 h 2852262"/>
              <a:gd name="connsiteX2" fmla="*/ 172716 w 7820025"/>
              <a:gd name="connsiteY2" fmla="*/ 1 h 2852262"/>
              <a:gd name="connsiteX3" fmla="*/ 7800975 w 7820025"/>
              <a:gd name="connsiteY3" fmla="*/ 0 h 2852262"/>
              <a:gd name="connsiteX4" fmla="*/ 7800976 w 7820025"/>
              <a:gd name="connsiteY4" fmla="*/ 2717801 h 2852262"/>
              <a:gd name="connsiteX5" fmla="*/ 1 w 7820025"/>
              <a:gd name="connsiteY5" fmla="*/ 2717800 h 2852262"/>
              <a:gd name="connsiteX6" fmla="*/ 25400 w 78200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9462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6716"/>
              <a:gd name="connsiteY0" fmla="*/ 147315 h 2852262"/>
              <a:gd name="connsiteX1" fmla="*/ 43148 w 7796716"/>
              <a:gd name="connsiteY1" fmla="*/ 43148 h 2852262"/>
              <a:gd name="connsiteX2" fmla="*/ 147316 w 7796716"/>
              <a:gd name="connsiteY2" fmla="*/ 1 h 2852262"/>
              <a:gd name="connsiteX3" fmla="*/ 7775575 w 7796716"/>
              <a:gd name="connsiteY3" fmla="*/ 0 h 2852262"/>
              <a:gd name="connsiteX4" fmla="*/ 7794625 w 7796716"/>
              <a:gd name="connsiteY4" fmla="*/ 2717801 h 2852262"/>
              <a:gd name="connsiteX5" fmla="*/ 1 w 7796716"/>
              <a:gd name="connsiteY5" fmla="*/ 2717801 h 2852262"/>
              <a:gd name="connsiteX6" fmla="*/ 0 w 7796716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4625" h="2852262">
                <a:moveTo>
                  <a:pt x="0" y="147315"/>
                </a:moveTo>
                <a:cubicBezTo>
                  <a:pt x="0" y="108245"/>
                  <a:pt x="15521" y="70774"/>
                  <a:pt x="43148" y="43148"/>
                </a:cubicBezTo>
                <a:cubicBezTo>
                  <a:pt x="70775" y="15521"/>
                  <a:pt x="108245" y="1"/>
                  <a:pt x="147316" y="1"/>
                </a:cubicBezTo>
                <a:lnTo>
                  <a:pt x="7775575" y="0"/>
                </a:lnTo>
                <a:cubicBezTo>
                  <a:pt x="7794625" y="2852262"/>
                  <a:pt x="7774474" y="2450874"/>
                  <a:pt x="7775575" y="2717801"/>
                </a:cubicBezTo>
                <a:lnTo>
                  <a:pt x="1" y="2717801"/>
                </a:lnTo>
                <a:cubicBezTo>
                  <a:pt x="532" y="2718067"/>
                  <a:pt x="0" y="1583159"/>
                  <a:pt x="0" y="147315"/>
                </a:cubicBezTo>
                <a:close/>
              </a:path>
            </a:pathLst>
          </a:custGeom>
          <a:solidFill>
            <a:schemeClr val="accent4">
              <a:alpha val="82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00226" y="4279901"/>
            <a:ext cx="7127874" cy="72707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5" y="5014912"/>
            <a:ext cx="7132177" cy="1401763"/>
          </a:xfrm>
          <a:prstGeom prst="rect">
            <a:avLst/>
          </a:prstGeom>
        </p:spPr>
        <p:txBody>
          <a:bodyPr/>
          <a:lstStyle>
            <a:lvl1pPr marL="0" indent="0">
              <a:defRPr b="1"/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 schmal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V:\projekte\hochschule_darmstadt\ly_ppt_h_da_image\logo\logo_h_da_gros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1246188"/>
            <a:ext cx="15906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bgerundetes Rechteck 18"/>
          <p:cNvSpPr>
            <a:spLocks noChangeArrowheads="1"/>
          </p:cNvSpPr>
          <p:nvPr userDrawn="1"/>
        </p:nvSpPr>
        <p:spPr bwMode="auto">
          <a:xfrm>
            <a:off x="1295401" y="4140200"/>
            <a:ext cx="7867650" cy="2852738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  <a:gd name="connsiteX0" fmla="*/ 49211 w 9124947"/>
              <a:gd name="connsiteY0" fmla="*/ 147315 h 4539191"/>
              <a:gd name="connsiteX1" fmla="*/ 92359 w 9124947"/>
              <a:gd name="connsiteY1" fmla="*/ 43148 h 4539191"/>
              <a:gd name="connsiteX2" fmla="*/ 196527 w 9124947"/>
              <a:gd name="connsiteY2" fmla="*/ 1 h 4539191"/>
              <a:gd name="connsiteX3" fmla="*/ 7824786 w 9124947"/>
              <a:gd name="connsiteY3" fmla="*/ 0 h 4539191"/>
              <a:gd name="connsiteX4" fmla="*/ 7824785 w 9124947"/>
              <a:gd name="connsiteY4" fmla="*/ 4086224 h 4539191"/>
              <a:gd name="connsiteX5" fmla="*/ 23812 w 9124947"/>
              <a:gd name="connsiteY5" fmla="*/ 2717800 h 4539191"/>
              <a:gd name="connsiteX6" fmla="*/ 49211 w 9124947"/>
              <a:gd name="connsiteY6" fmla="*/ 147315 h 4539191"/>
              <a:gd name="connsiteX0" fmla="*/ 1284778 w 10141215"/>
              <a:gd name="connsiteY0" fmla="*/ 147315 h 3694642"/>
              <a:gd name="connsiteX1" fmla="*/ 1327926 w 10141215"/>
              <a:gd name="connsiteY1" fmla="*/ 43148 h 3694642"/>
              <a:gd name="connsiteX2" fmla="*/ 1432094 w 10141215"/>
              <a:gd name="connsiteY2" fmla="*/ 1 h 3694642"/>
              <a:gd name="connsiteX3" fmla="*/ 9060353 w 10141215"/>
              <a:gd name="connsiteY3" fmla="*/ 0 h 3694642"/>
              <a:gd name="connsiteX4" fmla="*/ 8841053 w 10141215"/>
              <a:gd name="connsiteY4" fmla="*/ 3241675 h 3694642"/>
              <a:gd name="connsiteX5" fmla="*/ 1259379 w 10141215"/>
              <a:gd name="connsiteY5" fmla="*/ 2717800 h 3694642"/>
              <a:gd name="connsiteX6" fmla="*/ 1284778 w 10141215"/>
              <a:gd name="connsiteY6" fmla="*/ 147315 h 3694642"/>
              <a:gd name="connsiteX0" fmla="*/ 1321328 w 10397066"/>
              <a:gd name="connsiteY0" fmla="*/ 147315 h 3694642"/>
              <a:gd name="connsiteX1" fmla="*/ 1364476 w 10397066"/>
              <a:gd name="connsiteY1" fmla="*/ 43148 h 3694642"/>
              <a:gd name="connsiteX2" fmla="*/ 1468644 w 10397066"/>
              <a:gd name="connsiteY2" fmla="*/ 1 h 3694642"/>
              <a:gd name="connsiteX3" fmla="*/ 9096903 w 10397066"/>
              <a:gd name="connsiteY3" fmla="*/ 0 h 3694642"/>
              <a:gd name="connsiteX4" fmla="*/ 9096904 w 10397066"/>
              <a:gd name="connsiteY4" fmla="*/ 3241675 h 3694642"/>
              <a:gd name="connsiteX5" fmla="*/ 1295929 w 10397066"/>
              <a:gd name="connsiteY5" fmla="*/ 2717800 h 3694642"/>
              <a:gd name="connsiteX6" fmla="*/ 1321328 w 10397066"/>
              <a:gd name="connsiteY6" fmla="*/ 147315 h 3694642"/>
              <a:gd name="connsiteX0" fmla="*/ 1321328 w 9115953"/>
              <a:gd name="connsiteY0" fmla="*/ 147315 h 3694642"/>
              <a:gd name="connsiteX1" fmla="*/ 1364476 w 9115953"/>
              <a:gd name="connsiteY1" fmla="*/ 43148 h 3694642"/>
              <a:gd name="connsiteX2" fmla="*/ 1468644 w 9115953"/>
              <a:gd name="connsiteY2" fmla="*/ 1 h 3694642"/>
              <a:gd name="connsiteX3" fmla="*/ 9096903 w 9115953"/>
              <a:gd name="connsiteY3" fmla="*/ 0 h 3694642"/>
              <a:gd name="connsiteX4" fmla="*/ 9096904 w 9115953"/>
              <a:gd name="connsiteY4" fmla="*/ 3241675 h 3694642"/>
              <a:gd name="connsiteX5" fmla="*/ 1295929 w 9115953"/>
              <a:gd name="connsiteY5" fmla="*/ 2717800 h 3694642"/>
              <a:gd name="connsiteX6" fmla="*/ 1321328 w 9115953"/>
              <a:gd name="connsiteY6" fmla="*/ 147315 h 3694642"/>
              <a:gd name="connsiteX0" fmla="*/ 1321328 w 9115953"/>
              <a:gd name="connsiteY0" fmla="*/ 147315 h 3241675"/>
              <a:gd name="connsiteX1" fmla="*/ 1364476 w 9115953"/>
              <a:gd name="connsiteY1" fmla="*/ 43148 h 3241675"/>
              <a:gd name="connsiteX2" fmla="*/ 1468644 w 9115953"/>
              <a:gd name="connsiteY2" fmla="*/ 1 h 3241675"/>
              <a:gd name="connsiteX3" fmla="*/ 9096903 w 9115953"/>
              <a:gd name="connsiteY3" fmla="*/ 0 h 3241675"/>
              <a:gd name="connsiteX4" fmla="*/ 9096904 w 9115953"/>
              <a:gd name="connsiteY4" fmla="*/ 3241675 h 3241675"/>
              <a:gd name="connsiteX5" fmla="*/ 1295929 w 9115953"/>
              <a:gd name="connsiteY5" fmla="*/ 2717800 h 3241675"/>
              <a:gd name="connsiteX6" fmla="*/ 1321328 w 9115953"/>
              <a:gd name="connsiteY6" fmla="*/ 147315 h 3241675"/>
              <a:gd name="connsiteX0" fmla="*/ 1321328 w 9115953"/>
              <a:gd name="connsiteY0" fmla="*/ 147315 h 3146214"/>
              <a:gd name="connsiteX1" fmla="*/ 1364476 w 9115953"/>
              <a:gd name="connsiteY1" fmla="*/ 43148 h 3146214"/>
              <a:gd name="connsiteX2" fmla="*/ 1468644 w 9115953"/>
              <a:gd name="connsiteY2" fmla="*/ 1 h 3146214"/>
              <a:gd name="connsiteX3" fmla="*/ 9096903 w 9115953"/>
              <a:gd name="connsiteY3" fmla="*/ 0 h 3146214"/>
              <a:gd name="connsiteX4" fmla="*/ 9096904 w 9115953"/>
              <a:gd name="connsiteY4" fmla="*/ 2717801 h 3146214"/>
              <a:gd name="connsiteX5" fmla="*/ 1295929 w 9115953"/>
              <a:gd name="connsiteY5" fmla="*/ 2717800 h 3146214"/>
              <a:gd name="connsiteX6" fmla="*/ 1321328 w 9115953"/>
              <a:gd name="connsiteY6" fmla="*/ 147315 h 3146214"/>
              <a:gd name="connsiteX0" fmla="*/ 25399 w 7820024"/>
              <a:gd name="connsiteY0" fmla="*/ 147315 h 3146214"/>
              <a:gd name="connsiteX1" fmla="*/ 68547 w 7820024"/>
              <a:gd name="connsiteY1" fmla="*/ 43148 h 3146214"/>
              <a:gd name="connsiteX2" fmla="*/ 172715 w 7820024"/>
              <a:gd name="connsiteY2" fmla="*/ 1 h 3146214"/>
              <a:gd name="connsiteX3" fmla="*/ 7800974 w 7820024"/>
              <a:gd name="connsiteY3" fmla="*/ 0 h 3146214"/>
              <a:gd name="connsiteX4" fmla="*/ 7800975 w 7820024"/>
              <a:gd name="connsiteY4" fmla="*/ 2717801 h 3146214"/>
              <a:gd name="connsiteX5" fmla="*/ 0 w 7820024"/>
              <a:gd name="connsiteY5" fmla="*/ 2717800 h 3146214"/>
              <a:gd name="connsiteX6" fmla="*/ 25399 w 7820024"/>
              <a:gd name="connsiteY6" fmla="*/ 147315 h 3146214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399 w 7820024"/>
              <a:gd name="connsiteY0" fmla="*/ 147315 h 2852262"/>
              <a:gd name="connsiteX1" fmla="*/ 68547 w 7820024"/>
              <a:gd name="connsiteY1" fmla="*/ 43148 h 2852262"/>
              <a:gd name="connsiteX2" fmla="*/ 172715 w 7820024"/>
              <a:gd name="connsiteY2" fmla="*/ 1 h 2852262"/>
              <a:gd name="connsiteX3" fmla="*/ 7800974 w 7820024"/>
              <a:gd name="connsiteY3" fmla="*/ 0 h 2852262"/>
              <a:gd name="connsiteX4" fmla="*/ 7800975 w 7820024"/>
              <a:gd name="connsiteY4" fmla="*/ 2717801 h 2852262"/>
              <a:gd name="connsiteX5" fmla="*/ 0 w 7820024"/>
              <a:gd name="connsiteY5" fmla="*/ 2717800 h 2852262"/>
              <a:gd name="connsiteX6" fmla="*/ 25399 w 7820024"/>
              <a:gd name="connsiteY6" fmla="*/ 147315 h 2852262"/>
              <a:gd name="connsiteX0" fmla="*/ 25400 w 7820025"/>
              <a:gd name="connsiteY0" fmla="*/ 147315 h 2852262"/>
              <a:gd name="connsiteX1" fmla="*/ 68548 w 7820025"/>
              <a:gd name="connsiteY1" fmla="*/ 43148 h 2852262"/>
              <a:gd name="connsiteX2" fmla="*/ 172716 w 7820025"/>
              <a:gd name="connsiteY2" fmla="*/ 1 h 2852262"/>
              <a:gd name="connsiteX3" fmla="*/ 7800975 w 7820025"/>
              <a:gd name="connsiteY3" fmla="*/ 0 h 2852262"/>
              <a:gd name="connsiteX4" fmla="*/ 7800976 w 7820025"/>
              <a:gd name="connsiteY4" fmla="*/ 2717801 h 2852262"/>
              <a:gd name="connsiteX5" fmla="*/ 1 w 7820025"/>
              <a:gd name="connsiteY5" fmla="*/ 2717800 h 2852262"/>
              <a:gd name="connsiteX6" fmla="*/ 25400 w 78200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6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9462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6716"/>
              <a:gd name="connsiteY0" fmla="*/ 147315 h 2852262"/>
              <a:gd name="connsiteX1" fmla="*/ 43148 w 7796716"/>
              <a:gd name="connsiteY1" fmla="*/ 43148 h 2852262"/>
              <a:gd name="connsiteX2" fmla="*/ 147316 w 7796716"/>
              <a:gd name="connsiteY2" fmla="*/ 1 h 2852262"/>
              <a:gd name="connsiteX3" fmla="*/ 7775575 w 7796716"/>
              <a:gd name="connsiteY3" fmla="*/ 0 h 2852262"/>
              <a:gd name="connsiteX4" fmla="*/ 7794625 w 7796716"/>
              <a:gd name="connsiteY4" fmla="*/ 2717801 h 2852262"/>
              <a:gd name="connsiteX5" fmla="*/ 1 w 7796716"/>
              <a:gd name="connsiteY5" fmla="*/ 2717801 h 2852262"/>
              <a:gd name="connsiteX6" fmla="*/ 0 w 7796716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  <a:gd name="connsiteX0" fmla="*/ 0 w 7794625"/>
              <a:gd name="connsiteY0" fmla="*/ 147315 h 2852262"/>
              <a:gd name="connsiteX1" fmla="*/ 43148 w 7794625"/>
              <a:gd name="connsiteY1" fmla="*/ 43148 h 2852262"/>
              <a:gd name="connsiteX2" fmla="*/ 147316 w 7794625"/>
              <a:gd name="connsiteY2" fmla="*/ 1 h 2852262"/>
              <a:gd name="connsiteX3" fmla="*/ 7775575 w 7794625"/>
              <a:gd name="connsiteY3" fmla="*/ 0 h 2852262"/>
              <a:gd name="connsiteX4" fmla="*/ 7775575 w 7794625"/>
              <a:gd name="connsiteY4" fmla="*/ 2717801 h 2852262"/>
              <a:gd name="connsiteX5" fmla="*/ 1 w 7794625"/>
              <a:gd name="connsiteY5" fmla="*/ 2717801 h 2852262"/>
              <a:gd name="connsiteX6" fmla="*/ 0 w 7794625"/>
              <a:gd name="connsiteY6" fmla="*/ 147315 h 285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4625" h="2852262">
                <a:moveTo>
                  <a:pt x="0" y="147315"/>
                </a:moveTo>
                <a:cubicBezTo>
                  <a:pt x="0" y="108245"/>
                  <a:pt x="15521" y="70774"/>
                  <a:pt x="43148" y="43148"/>
                </a:cubicBezTo>
                <a:cubicBezTo>
                  <a:pt x="70775" y="15521"/>
                  <a:pt x="108245" y="1"/>
                  <a:pt x="147316" y="1"/>
                </a:cubicBezTo>
                <a:lnTo>
                  <a:pt x="7775575" y="0"/>
                </a:lnTo>
                <a:cubicBezTo>
                  <a:pt x="7794625" y="2852262"/>
                  <a:pt x="7774474" y="2450874"/>
                  <a:pt x="7775575" y="2717801"/>
                </a:cubicBezTo>
                <a:lnTo>
                  <a:pt x="1" y="2717801"/>
                </a:lnTo>
                <a:cubicBezTo>
                  <a:pt x="532" y="2718067"/>
                  <a:pt x="0" y="1583159"/>
                  <a:pt x="0" y="147315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00226" y="4283223"/>
            <a:ext cx="7127874" cy="7301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1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6" y="5017200"/>
            <a:ext cx="7127874" cy="1401762"/>
          </a:xfrm>
          <a:prstGeom prst="rect">
            <a:avLst/>
          </a:prstGeom>
        </p:spPr>
        <p:txBody>
          <a:bodyPr/>
          <a:lstStyle>
            <a:lvl1pPr marL="0" indent="0">
              <a:defRPr b="1"/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Blau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18"/>
          <p:cNvSpPr>
            <a:spLocks noChangeArrowheads="1"/>
          </p:cNvSpPr>
          <p:nvPr userDrawn="1"/>
        </p:nvSpPr>
        <p:spPr bwMode="auto">
          <a:xfrm>
            <a:off x="1295400" y="2771775"/>
            <a:ext cx="7867650" cy="4105275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0024" h="4105274">
                <a:moveTo>
                  <a:pt x="25399" y="147315"/>
                </a:moveTo>
                <a:cubicBezTo>
                  <a:pt x="25399" y="108245"/>
                  <a:pt x="40920" y="70774"/>
                  <a:pt x="68547" y="43148"/>
                </a:cubicBezTo>
                <a:cubicBezTo>
                  <a:pt x="96174" y="15521"/>
                  <a:pt x="133644" y="1"/>
                  <a:pt x="172715" y="1"/>
                </a:cubicBezTo>
                <a:lnTo>
                  <a:pt x="7800974" y="0"/>
                </a:lnTo>
                <a:cubicBezTo>
                  <a:pt x="7820024" y="2852262"/>
                  <a:pt x="7810499" y="4082668"/>
                  <a:pt x="7800973" y="4086224"/>
                </a:cubicBezTo>
                <a:cubicBezTo>
                  <a:pt x="7791447" y="4089780"/>
                  <a:pt x="47624" y="4105274"/>
                  <a:pt x="23812" y="4086224"/>
                </a:cubicBezTo>
                <a:cubicBezTo>
                  <a:pt x="0" y="4067174"/>
                  <a:pt x="25399" y="1583159"/>
                  <a:pt x="25399" y="147315"/>
                </a:cubicBezTo>
                <a:close/>
              </a:path>
            </a:pathLst>
          </a:custGeom>
          <a:solidFill>
            <a:schemeClr val="accent4">
              <a:alpha val="82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803319" y="3629233"/>
            <a:ext cx="7137400" cy="1376341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de-DE" dirty="0" smtClean="0"/>
              <a:t>Titelmasterformat </a:t>
            </a:r>
            <a:r>
              <a:rPr lang="de-DE" dirty="0"/>
              <a:t>durch Klicken bearbeiten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3319" y="5013324"/>
            <a:ext cx="7137400" cy="13993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>
                <a:latin typeface="+mj-lt"/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Dunkelgrü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18"/>
          <p:cNvSpPr>
            <a:spLocks noChangeArrowheads="1"/>
          </p:cNvSpPr>
          <p:nvPr userDrawn="1"/>
        </p:nvSpPr>
        <p:spPr bwMode="auto">
          <a:xfrm>
            <a:off x="1295401" y="2771775"/>
            <a:ext cx="7867650" cy="4105275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0024" h="4105274">
                <a:moveTo>
                  <a:pt x="25399" y="147315"/>
                </a:moveTo>
                <a:cubicBezTo>
                  <a:pt x="25399" y="108245"/>
                  <a:pt x="40920" y="70774"/>
                  <a:pt x="68547" y="43148"/>
                </a:cubicBezTo>
                <a:cubicBezTo>
                  <a:pt x="96174" y="15521"/>
                  <a:pt x="133644" y="1"/>
                  <a:pt x="172715" y="1"/>
                </a:cubicBezTo>
                <a:lnTo>
                  <a:pt x="7800974" y="0"/>
                </a:lnTo>
                <a:cubicBezTo>
                  <a:pt x="7820024" y="2852262"/>
                  <a:pt x="7810499" y="4082668"/>
                  <a:pt x="7800973" y="4086224"/>
                </a:cubicBezTo>
                <a:cubicBezTo>
                  <a:pt x="7791447" y="4089780"/>
                  <a:pt x="47624" y="4105274"/>
                  <a:pt x="23812" y="4086224"/>
                </a:cubicBezTo>
                <a:cubicBezTo>
                  <a:pt x="0" y="4067174"/>
                  <a:pt x="25399" y="1583159"/>
                  <a:pt x="25399" y="147315"/>
                </a:cubicBezTo>
                <a:close/>
              </a:path>
            </a:pathLst>
          </a:custGeom>
          <a:solidFill>
            <a:schemeClr val="accent5">
              <a:alpha val="87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800226" y="3648858"/>
            <a:ext cx="7137400" cy="1355724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de-DE" dirty="0" smtClean="0"/>
              <a:t>Titelmasterformat </a:t>
            </a:r>
            <a:r>
              <a:rPr lang="de-DE" dirty="0"/>
              <a:t>durch Klicken bearbeiten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00226" y="5008458"/>
            <a:ext cx="7137400" cy="14160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>
                <a:latin typeface="+mj-lt"/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Blau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18"/>
          <p:cNvSpPr>
            <a:spLocks noChangeArrowheads="1"/>
          </p:cNvSpPr>
          <p:nvPr userDrawn="1"/>
        </p:nvSpPr>
        <p:spPr bwMode="auto">
          <a:xfrm>
            <a:off x="1295400" y="458788"/>
            <a:ext cx="7886700" cy="6399212"/>
          </a:xfrm>
          <a:custGeom>
            <a:avLst/>
            <a:gdLst>
              <a:gd name="connsiteX0" fmla="*/ 0 w 8423275"/>
              <a:gd name="connsiteY0" fmla="*/ 147315 h 4602163"/>
              <a:gd name="connsiteX1" fmla="*/ 43148 w 8423275"/>
              <a:gd name="connsiteY1" fmla="*/ 43148 h 4602163"/>
              <a:gd name="connsiteX2" fmla="*/ 147316 w 8423275"/>
              <a:gd name="connsiteY2" fmla="*/ 1 h 4602163"/>
              <a:gd name="connsiteX3" fmla="*/ 8275960 w 8423275"/>
              <a:gd name="connsiteY3" fmla="*/ 0 h 4602163"/>
              <a:gd name="connsiteX4" fmla="*/ 8380127 w 8423275"/>
              <a:gd name="connsiteY4" fmla="*/ 43148 h 4602163"/>
              <a:gd name="connsiteX5" fmla="*/ 8423274 w 8423275"/>
              <a:gd name="connsiteY5" fmla="*/ 147316 h 4602163"/>
              <a:gd name="connsiteX6" fmla="*/ 8423275 w 8423275"/>
              <a:gd name="connsiteY6" fmla="*/ 4454848 h 4602163"/>
              <a:gd name="connsiteX7" fmla="*/ 8380127 w 8423275"/>
              <a:gd name="connsiteY7" fmla="*/ 4559015 h 4602163"/>
              <a:gd name="connsiteX8" fmla="*/ 8275960 w 8423275"/>
              <a:gd name="connsiteY8" fmla="*/ 4602163 h 4602163"/>
              <a:gd name="connsiteX9" fmla="*/ 147315 w 8423275"/>
              <a:gd name="connsiteY9" fmla="*/ 4602163 h 4602163"/>
              <a:gd name="connsiteX10" fmla="*/ 43148 w 8423275"/>
              <a:gd name="connsiteY10" fmla="*/ 4559015 h 4602163"/>
              <a:gd name="connsiteX11" fmla="*/ 1 w 8423275"/>
              <a:gd name="connsiteY11" fmla="*/ 4454847 h 4602163"/>
              <a:gd name="connsiteX12" fmla="*/ 0 w 8423275"/>
              <a:gd name="connsiteY12" fmla="*/ 147315 h 4602163"/>
              <a:gd name="connsiteX0" fmla="*/ 0 w 8488077"/>
              <a:gd name="connsiteY0" fmla="*/ 147315 h 4602163"/>
              <a:gd name="connsiteX1" fmla="*/ 43148 w 8488077"/>
              <a:gd name="connsiteY1" fmla="*/ 43148 h 4602163"/>
              <a:gd name="connsiteX2" fmla="*/ 147316 w 8488077"/>
              <a:gd name="connsiteY2" fmla="*/ 1 h 4602163"/>
              <a:gd name="connsiteX3" fmla="*/ 7775575 w 8488077"/>
              <a:gd name="connsiteY3" fmla="*/ 0 h 4602163"/>
              <a:gd name="connsiteX4" fmla="*/ 8380127 w 8488077"/>
              <a:gd name="connsiteY4" fmla="*/ 43148 h 4602163"/>
              <a:gd name="connsiteX5" fmla="*/ 8423274 w 8488077"/>
              <a:gd name="connsiteY5" fmla="*/ 147316 h 4602163"/>
              <a:gd name="connsiteX6" fmla="*/ 8423275 w 8488077"/>
              <a:gd name="connsiteY6" fmla="*/ 4454848 h 4602163"/>
              <a:gd name="connsiteX7" fmla="*/ 8380127 w 8488077"/>
              <a:gd name="connsiteY7" fmla="*/ 4559015 h 4602163"/>
              <a:gd name="connsiteX8" fmla="*/ 8275960 w 8488077"/>
              <a:gd name="connsiteY8" fmla="*/ 4602163 h 4602163"/>
              <a:gd name="connsiteX9" fmla="*/ 147315 w 8488077"/>
              <a:gd name="connsiteY9" fmla="*/ 4602163 h 4602163"/>
              <a:gd name="connsiteX10" fmla="*/ 43148 w 8488077"/>
              <a:gd name="connsiteY10" fmla="*/ 4559015 h 4602163"/>
              <a:gd name="connsiteX11" fmla="*/ 1 w 8488077"/>
              <a:gd name="connsiteY11" fmla="*/ 4454847 h 4602163"/>
              <a:gd name="connsiteX12" fmla="*/ 0 w 8488077"/>
              <a:gd name="connsiteY12" fmla="*/ 147315 h 4602163"/>
              <a:gd name="connsiteX0" fmla="*/ 0 w 9154901"/>
              <a:gd name="connsiteY0" fmla="*/ 742474 h 5197322"/>
              <a:gd name="connsiteX1" fmla="*/ 43148 w 9154901"/>
              <a:gd name="connsiteY1" fmla="*/ 638307 h 5197322"/>
              <a:gd name="connsiteX2" fmla="*/ 147316 w 9154901"/>
              <a:gd name="connsiteY2" fmla="*/ 595160 h 5197322"/>
              <a:gd name="connsiteX3" fmla="*/ 7775575 w 9154901"/>
              <a:gd name="connsiteY3" fmla="*/ 595159 h 5197322"/>
              <a:gd name="connsiteX4" fmla="*/ 8423274 w 9154901"/>
              <a:gd name="connsiteY4" fmla="*/ 742475 h 5197322"/>
              <a:gd name="connsiteX5" fmla="*/ 8423275 w 9154901"/>
              <a:gd name="connsiteY5" fmla="*/ 5050007 h 5197322"/>
              <a:gd name="connsiteX6" fmla="*/ 8380127 w 9154901"/>
              <a:gd name="connsiteY6" fmla="*/ 5154174 h 5197322"/>
              <a:gd name="connsiteX7" fmla="*/ 8275960 w 9154901"/>
              <a:gd name="connsiteY7" fmla="*/ 5197322 h 5197322"/>
              <a:gd name="connsiteX8" fmla="*/ 147315 w 9154901"/>
              <a:gd name="connsiteY8" fmla="*/ 5197322 h 5197322"/>
              <a:gd name="connsiteX9" fmla="*/ 43148 w 9154901"/>
              <a:gd name="connsiteY9" fmla="*/ 5154174 h 5197322"/>
              <a:gd name="connsiteX10" fmla="*/ 1 w 9154901"/>
              <a:gd name="connsiteY10" fmla="*/ 5050006 h 5197322"/>
              <a:gd name="connsiteX11" fmla="*/ 0 w 9154901"/>
              <a:gd name="connsiteY11" fmla="*/ 742474 h 5197322"/>
              <a:gd name="connsiteX0" fmla="*/ 0 w 9154902"/>
              <a:gd name="connsiteY0" fmla="*/ 147315 h 5214684"/>
              <a:gd name="connsiteX1" fmla="*/ 43148 w 9154902"/>
              <a:gd name="connsiteY1" fmla="*/ 43148 h 5214684"/>
              <a:gd name="connsiteX2" fmla="*/ 147316 w 9154902"/>
              <a:gd name="connsiteY2" fmla="*/ 1 h 5214684"/>
              <a:gd name="connsiteX3" fmla="*/ 7775575 w 9154902"/>
              <a:gd name="connsiteY3" fmla="*/ 0 h 5214684"/>
              <a:gd name="connsiteX4" fmla="*/ 8423275 w 9154902"/>
              <a:gd name="connsiteY4" fmla="*/ 4454848 h 5214684"/>
              <a:gd name="connsiteX5" fmla="*/ 8380127 w 9154902"/>
              <a:gd name="connsiteY5" fmla="*/ 4559015 h 5214684"/>
              <a:gd name="connsiteX6" fmla="*/ 8275960 w 9154902"/>
              <a:gd name="connsiteY6" fmla="*/ 4602163 h 5214684"/>
              <a:gd name="connsiteX7" fmla="*/ 147315 w 9154902"/>
              <a:gd name="connsiteY7" fmla="*/ 4602163 h 5214684"/>
              <a:gd name="connsiteX8" fmla="*/ 43148 w 9154902"/>
              <a:gd name="connsiteY8" fmla="*/ 4559015 h 5214684"/>
              <a:gd name="connsiteX9" fmla="*/ 1 w 9154902"/>
              <a:gd name="connsiteY9" fmla="*/ 4454847 h 5214684"/>
              <a:gd name="connsiteX10" fmla="*/ 0 w 9154902"/>
              <a:gd name="connsiteY10" fmla="*/ 147315 h 5214684"/>
              <a:gd name="connsiteX0" fmla="*/ 0 w 9154902"/>
              <a:gd name="connsiteY0" fmla="*/ 147315 h 4846060"/>
              <a:gd name="connsiteX1" fmla="*/ 43148 w 9154902"/>
              <a:gd name="connsiteY1" fmla="*/ 43148 h 4846060"/>
              <a:gd name="connsiteX2" fmla="*/ 147316 w 9154902"/>
              <a:gd name="connsiteY2" fmla="*/ 1 h 4846060"/>
              <a:gd name="connsiteX3" fmla="*/ 7775575 w 9154902"/>
              <a:gd name="connsiteY3" fmla="*/ 0 h 4846060"/>
              <a:gd name="connsiteX4" fmla="*/ 7775574 w 9154902"/>
              <a:gd name="connsiteY4" fmla="*/ 4086224 h 4846060"/>
              <a:gd name="connsiteX5" fmla="*/ 8380127 w 9154902"/>
              <a:gd name="connsiteY5" fmla="*/ 4559015 h 4846060"/>
              <a:gd name="connsiteX6" fmla="*/ 8275960 w 9154902"/>
              <a:gd name="connsiteY6" fmla="*/ 4602163 h 4846060"/>
              <a:gd name="connsiteX7" fmla="*/ 147315 w 9154902"/>
              <a:gd name="connsiteY7" fmla="*/ 4602163 h 4846060"/>
              <a:gd name="connsiteX8" fmla="*/ 43148 w 9154902"/>
              <a:gd name="connsiteY8" fmla="*/ 4559015 h 4846060"/>
              <a:gd name="connsiteX9" fmla="*/ 1 w 9154902"/>
              <a:gd name="connsiteY9" fmla="*/ 4454847 h 4846060"/>
              <a:gd name="connsiteX10" fmla="*/ 0 w 9154902"/>
              <a:gd name="connsiteY10" fmla="*/ 147315 h 4846060"/>
              <a:gd name="connsiteX0" fmla="*/ 0 w 9547337"/>
              <a:gd name="connsiteY0" fmla="*/ 147315 h 4853251"/>
              <a:gd name="connsiteX1" fmla="*/ 43148 w 9547337"/>
              <a:gd name="connsiteY1" fmla="*/ 43148 h 4853251"/>
              <a:gd name="connsiteX2" fmla="*/ 147316 w 9547337"/>
              <a:gd name="connsiteY2" fmla="*/ 1 h 4853251"/>
              <a:gd name="connsiteX3" fmla="*/ 7775575 w 9547337"/>
              <a:gd name="connsiteY3" fmla="*/ 0 h 4853251"/>
              <a:gd name="connsiteX4" fmla="*/ 7775574 w 9547337"/>
              <a:gd name="connsiteY4" fmla="*/ 4086224 h 4853251"/>
              <a:gd name="connsiteX5" fmla="*/ 8275960 w 9547337"/>
              <a:gd name="connsiteY5" fmla="*/ 4602163 h 4853251"/>
              <a:gd name="connsiteX6" fmla="*/ 147315 w 9547337"/>
              <a:gd name="connsiteY6" fmla="*/ 4602163 h 4853251"/>
              <a:gd name="connsiteX7" fmla="*/ 43148 w 9547337"/>
              <a:gd name="connsiteY7" fmla="*/ 4559015 h 4853251"/>
              <a:gd name="connsiteX8" fmla="*/ 1 w 9547337"/>
              <a:gd name="connsiteY8" fmla="*/ 4454847 h 4853251"/>
              <a:gd name="connsiteX9" fmla="*/ 0 w 9547337"/>
              <a:gd name="connsiteY9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853251"/>
              <a:gd name="connsiteX1" fmla="*/ 1184571 w 10296325"/>
              <a:gd name="connsiteY1" fmla="*/ 43148 h 4853251"/>
              <a:gd name="connsiteX2" fmla="*/ 1288739 w 10296325"/>
              <a:gd name="connsiteY2" fmla="*/ 1 h 4853251"/>
              <a:gd name="connsiteX3" fmla="*/ 8916998 w 10296325"/>
              <a:gd name="connsiteY3" fmla="*/ 0 h 4853251"/>
              <a:gd name="connsiteX4" fmla="*/ 8916997 w 10296325"/>
              <a:gd name="connsiteY4" fmla="*/ 4086224 h 4853251"/>
              <a:gd name="connsiteX5" fmla="*/ 1288738 w 10296325"/>
              <a:gd name="connsiteY5" fmla="*/ 4602163 h 4853251"/>
              <a:gd name="connsiteX6" fmla="*/ 1184571 w 10296325"/>
              <a:gd name="connsiteY6" fmla="*/ 4559015 h 4853251"/>
              <a:gd name="connsiteX7" fmla="*/ 1141424 w 10296325"/>
              <a:gd name="connsiteY7" fmla="*/ 4454847 h 4853251"/>
              <a:gd name="connsiteX8" fmla="*/ 1141423 w 10296325"/>
              <a:gd name="connsiteY8" fmla="*/ 147315 h 485325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10296325"/>
              <a:gd name="connsiteY0" fmla="*/ 147315 h 4680961"/>
              <a:gd name="connsiteX1" fmla="*/ 1184571 w 10296325"/>
              <a:gd name="connsiteY1" fmla="*/ 43148 h 4680961"/>
              <a:gd name="connsiteX2" fmla="*/ 1288739 w 10296325"/>
              <a:gd name="connsiteY2" fmla="*/ 1 h 4680961"/>
              <a:gd name="connsiteX3" fmla="*/ 8916998 w 10296325"/>
              <a:gd name="connsiteY3" fmla="*/ 0 h 4680961"/>
              <a:gd name="connsiteX4" fmla="*/ 8916997 w 10296325"/>
              <a:gd name="connsiteY4" fmla="*/ 4086224 h 4680961"/>
              <a:gd name="connsiteX5" fmla="*/ 1288738 w 10296325"/>
              <a:gd name="connsiteY5" fmla="*/ 4602163 h 4680961"/>
              <a:gd name="connsiteX6" fmla="*/ 1184571 w 10296325"/>
              <a:gd name="connsiteY6" fmla="*/ 4559015 h 4680961"/>
              <a:gd name="connsiteX7" fmla="*/ 1141424 w 10296325"/>
              <a:gd name="connsiteY7" fmla="*/ 4454847 h 4680961"/>
              <a:gd name="connsiteX8" fmla="*/ 1141423 w 10296325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89373"/>
              <a:gd name="connsiteY0" fmla="*/ 147315 h 4680961"/>
              <a:gd name="connsiteX1" fmla="*/ 1184571 w 8989373"/>
              <a:gd name="connsiteY1" fmla="*/ 43148 h 4680961"/>
              <a:gd name="connsiteX2" fmla="*/ 1288739 w 8989373"/>
              <a:gd name="connsiteY2" fmla="*/ 1 h 4680961"/>
              <a:gd name="connsiteX3" fmla="*/ 8916998 w 8989373"/>
              <a:gd name="connsiteY3" fmla="*/ 0 h 4680961"/>
              <a:gd name="connsiteX4" fmla="*/ 8916997 w 8989373"/>
              <a:gd name="connsiteY4" fmla="*/ 4086224 h 4680961"/>
              <a:gd name="connsiteX5" fmla="*/ 1288738 w 8989373"/>
              <a:gd name="connsiteY5" fmla="*/ 4602163 h 4680961"/>
              <a:gd name="connsiteX6" fmla="*/ 1184571 w 8989373"/>
              <a:gd name="connsiteY6" fmla="*/ 4559015 h 4680961"/>
              <a:gd name="connsiteX7" fmla="*/ 1141424 w 8989373"/>
              <a:gd name="connsiteY7" fmla="*/ 4454847 h 4680961"/>
              <a:gd name="connsiteX8" fmla="*/ 1141423 w 8989373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41424 w 8936048"/>
              <a:gd name="connsiteY7" fmla="*/ 4454847 h 4680961"/>
              <a:gd name="connsiteX8" fmla="*/ 1141423 w 8936048"/>
              <a:gd name="connsiteY8" fmla="*/ 147315 h 4680961"/>
              <a:gd name="connsiteX0" fmla="*/ 1141423 w 8936048"/>
              <a:gd name="connsiteY0" fmla="*/ 147315 h 4680961"/>
              <a:gd name="connsiteX1" fmla="*/ 1184571 w 8936048"/>
              <a:gd name="connsiteY1" fmla="*/ 43148 h 4680961"/>
              <a:gd name="connsiteX2" fmla="*/ 1288739 w 8936048"/>
              <a:gd name="connsiteY2" fmla="*/ 1 h 4680961"/>
              <a:gd name="connsiteX3" fmla="*/ 8916998 w 8936048"/>
              <a:gd name="connsiteY3" fmla="*/ 0 h 4680961"/>
              <a:gd name="connsiteX4" fmla="*/ 8916997 w 8936048"/>
              <a:gd name="connsiteY4" fmla="*/ 4086224 h 4680961"/>
              <a:gd name="connsiteX5" fmla="*/ 1288738 w 8936048"/>
              <a:gd name="connsiteY5" fmla="*/ 4602163 h 4680961"/>
              <a:gd name="connsiteX6" fmla="*/ 1184571 w 8936048"/>
              <a:gd name="connsiteY6" fmla="*/ 4559015 h 4680961"/>
              <a:gd name="connsiteX7" fmla="*/ 1139836 w 8936048"/>
              <a:gd name="connsiteY7" fmla="*/ 4086224 h 4680961"/>
              <a:gd name="connsiteX8" fmla="*/ 1141423 w 8936048"/>
              <a:gd name="connsiteY8" fmla="*/ 147315 h 4680961"/>
              <a:gd name="connsiteX0" fmla="*/ 1148878 w 8943503"/>
              <a:gd name="connsiteY0" fmla="*/ 147315 h 4828699"/>
              <a:gd name="connsiteX1" fmla="*/ 1192026 w 8943503"/>
              <a:gd name="connsiteY1" fmla="*/ 43148 h 4828699"/>
              <a:gd name="connsiteX2" fmla="*/ 1296194 w 8943503"/>
              <a:gd name="connsiteY2" fmla="*/ 1 h 4828699"/>
              <a:gd name="connsiteX3" fmla="*/ 8924453 w 8943503"/>
              <a:gd name="connsiteY3" fmla="*/ 0 h 4828699"/>
              <a:gd name="connsiteX4" fmla="*/ 8924452 w 8943503"/>
              <a:gd name="connsiteY4" fmla="*/ 4086224 h 4828699"/>
              <a:gd name="connsiteX5" fmla="*/ 1296193 w 8943503"/>
              <a:gd name="connsiteY5" fmla="*/ 4602163 h 4828699"/>
              <a:gd name="connsiteX6" fmla="*/ 1147291 w 8943503"/>
              <a:gd name="connsiteY6" fmla="*/ 4086224 h 4828699"/>
              <a:gd name="connsiteX7" fmla="*/ 1148878 w 8943503"/>
              <a:gd name="connsiteY7" fmla="*/ 147315 h 4828699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5538947"/>
              <a:gd name="connsiteX1" fmla="*/ 44735 w 7796212"/>
              <a:gd name="connsiteY1" fmla="*/ 43148 h 5538947"/>
              <a:gd name="connsiteX2" fmla="*/ 148903 w 7796212"/>
              <a:gd name="connsiteY2" fmla="*/ 1 h 5538947"/>
              <a:gd name="connsiteX3" fmla="*/ 7777162 w 7796212"/>
              <a:gd name="connsiteY3" fmla="*/ 0 h 5538947"/>
              <a:gd name="connsiteX4" fmla="*/ 7777161 w 7796212"/>
              <a:gd name="connsiteY4" fmla="*/ 4086224 h 5538947"/>
              <a:gd name="connsiteX5" fmla="*/ 0 w 7796212"/>
              <a:gd name="connsiteY5" fmla="*/ 4086224 h 5538947"/>
              <a:gd name="connsiteX6" fmla="*/ 1587 w 7796212"/>
              <a:gd name="connsiteY6" fmla="*/ 147315 h 5538947"/>
              <a:gd name="connsiteX0" fmla="*/ 1587 w 7796212"/>
              <a:gd name="connsiteY0" fmla="*/ 147315 h 4767261"/>
              <a:gd name="connsiteX1" fmla="*/ 44735 w 7796212"/>
              <a:gd name="connsiteY1" fmla="*/ 43148 h 4767261"/>
              <a:gd name="connsiteX2" fmla="*/ 148903 w 7796212"/>
              <a:gd name="connsiteY2" fmla="*/ 1 h 4767261"/>
              <a:gd name="connsiteX3" fmla="*/ 7777162 w 7796212"/>
              <a:gd name="connsiteY3" fmla="*/ 0 h 4767261"/>
              <a:gd name="connsiteX4" fmla="*/ 7777161 w 7796212"/>
              <a:gd name="connsiteY4" fmla="*/ 4086224 h 4767261"/>
              <a:gd name="connsiteX5" fmla="*/ 0 w 7796212"/>
              <a:gd name="connsiteY5" fmla="*/ 4086224 h 4767261"/>
              <a:gd name="connsiteX6" fmla="*/ 1587 w 7796212"/>
              <a:gd name="connsiteY6" fmla="*/ 147315 h 4767261"/>
              <a:gd name="connsiteX0" fmla="*/ 1587 w 7796212"/>
              <a:gd name="connsiteY0" fmla="*/ 147315 h 4124324"/>
              <a:gd name="connsiteX1" fmla="*/ 44735 w 7796212"/>
              <a:gd name="connsiteY1" fmla="*/ 43148 h 4124324"/>
              <a:gd name="connsiteX2" fmla="*/ 148903 w 7796212"/>
              <a:gd name="connsiteY2" fmla="*/ 1 h 4124324"/>
              <a:gd name="connsiteX3" fmla="*/ 7777162 w 7796212"/>
              <a:gd name="connsiteY3" fmla="*/ 0 h 4124324"/>
              <a:gd name="connsiteX4" fmla="*/ 7777161 w 7796212"/>
              <a:gd name="connsiteY4" fmla="*/ 4086224 h 4124324"/>
              <a:gd name="connsiteX5" fmla="*/ 0 w 7796212"/>
              <a:gd name="connsiteY5" fmla="*/ 4086224 h 4124324"/>
              <a:gd name="connsiteX6" fmla="*/ 1587 w 7796212"/>
              <a:gd name="connsiteY6" fmla="*/ 147315 h 4124324"/>
              <a:gd name="connsiteX0" fmla="*/ 1587 w 9678581"/>
              <a:gd name="connsiteY0" fmla="*/ 147315 h 4124324"/>
              <a:gd name="connsiteX1" fmla="*/ 44735 w 9678581"/>
              <a:gd name="connsiteY1" fmla="*/ 43148 h 4124324"/>
              <a:gd name="connsiteX2" fmla="*/ 148903 w 9678581"/>
              <a:gd name="connsiteY2" fmla="*/ 1 h 4124324"/>
              <a:gd name="connsiteX3" fmla="*/ 7777162 w 9678581"/>
              <a:gd name="connsiteY3" fmla="*/ 0 h 4124324"/>
              <a:gd name="connsiteX4" fmla="*/ 7777161 w 9678581"/>
              <a:gd name="connsiteY4" fmla="*/ 4086224 h 4124324"/>
              <a:gd name="connsiteX5" fmla="*/ 0 w 9678581"/>
              <a:gd name="connsiteY5" fmla="*/ 4086224 h 4124324"/>
              <a:gd name="connsiteX6" fmla="*/ 1587 w 9678581"/>
              <a:gd name="connsiteY6" fmla="*/ 147315 h 4124324"/>
              <a:gd name="connsiteX0" fmla="*/ 1587 w 7796212"/>
              <a:gd name="connsiteY0" fmla="*/ 147315 h 4089780"/>
              <a:gd name="connsiteX1" fmla="*/ 44735 w 7796212"/>
              <a:gd name="connsiteY1" fmla="*/ 43148 h 4089780"/>
              <a:gd name="connsiteX2" fmla="*/ 148903 w 7796212"/>
              <a:gd name="connsiteY2" fmla="*/ 1 h 4089780"/>
              <a:gd name="connsiteX3" fmla="*/ 7777162 w 7796212"/>
              <a:gd name="connsiteY3" fmla="*/ 0 h 4089780"/>
              <a:gd name="connsiteX4" fmla="*/ 7777161 w 7796212"/>
              <a:gd name="connsiteY4" fmla="*/ 4086224 h 4089780"/>
              <a:gd name="connsiteX5" fmla="*/ 0 w 7796212"/>
              <a:gd name="connsiteY5" fmla="*/ 4086224 h 4089780"/>
              <a:gd name="connsiteX6" fmla="*/ 1587 w 7796212"/>
              <a:gd name="connsiteY6" fmla="*/ 147315 h 4089780"/>
              <a:gd name="connsiteX0" fmla="*/ 1587 w 7796212"/>
              <a:gd name="connsiteY0" fmla="*/ 147315 h 5310334"/>
              <a:gd name="connsiteX1" fmla="*/ 44735 w 7796212"/>
              <a:gd name="connsiteY1" fmla="*/ 43148 h 5310334"/>
              <a:gd name="connsiteX2" fmla="*/ 148903 w 7796212"/>
              <a:gd name="connsiteY2" fmla="*/ 1 h 5310334"/>
              <a:gd name="connsiteX3" fmla="*/ 7777162 w 7796212"/>
              <a:gd name="connsiteY3" fmla="*/ 0 h 5310334"/>
              <a:gd name="connsiteX4" fmla="*/ 7777161 w 7796212"/>
              <a:gd name="connsiteY4" fmla="*/ 4086224 h 5310334"/>
              <a:gd name="connsiteX5" fmla="*/ 0 w 7796212"/>
              <a:gd name="connsiteY5" fmla="*/ 4086224 h 5310334"/>
              <a:gd name="connsiteX6" fmla="*/ 1587 w 7796212"/>
              <a:gd name="connsiteY6" fmla="*/ 147315 h 5310334"/>
              <a:gd name="connsiteX0" fmla="*/ 25399 w 7820024"/>
              <a:gd name="connsiteY0" fmla="*/ 147315 h 4105274"/>
              <a:gd name="connsiteX1" fmla="*/ 68547 w 7820024"/>
              <a:gd name="connsiteY1" fmla="*/ 43148 h 4105274"/>
              <a:gd name="connsiteX2" fmla="*/ 172715 w 7820024"/>
              <a:gd name="connsiteY2" fmla="*/ 1 h 4105274"/>
              <a:gd name="connsiteX3" fmla="*/ 7800974 w 7820024"/>
              <a:gd name="connsiteY3" fmla="*/ 0 h 4105274"/>
              <a:gd name="connsiteX4" fmla="*/ 7800973 w 7820024"/>
              <a:gd name="connsiteY4" fmla="*/ 4086224 h 4105274"/>
              <a:gd name="connsiteX5" fmla="*/ 23812 w 7820024"/>
              <a:gd name="connsiteY5" fmla="*/ 4086224 h 4105274"/>
              <a:gd name="connsiteX6" fmla="*/ 25399 w 7820024"/>
              <a:gd name="connsiteY6" fmla="*/ 147315 h 4105274"/>
              <a:gd name="connsiteX0" fmla="*/ 1297516 w 9092141"/>
              <a:gd name="connsiteY0" fmla="*/ 147315 h 6402768"/>
              <a:gd name="connsiteX1" fmla="*/ 1340664 w 9092141"/>
              <a:gd name="connsiteY1" fmla="*/ 43148 h 6402768"/>
              <a:gd name="connsiteX2" fmla="*/ 1444832 w 9092141"/>
              <a:gd name="connsiteY2" fmla="*/ 1 h 6402768"/>
              <a:gd name="connsiteX3" fmla="*/ 9073091 w 9092141"/>
              <a:gd name="connsiteY3" fmla="*/ 0 h 6402768"/>
              <a:gd name="connsiteX4" fmla="*/ 9073091 w 9092141"/>
              <a:gd name="connsiteY4" fmla="*/ 6399212 h 6402768"/>
              <a:gd name="connsiteX5" fmla="*/ 1295929 w 9092141"/>
              <a:gd name="connsiteY5" fmla="*/ 4086224 h 6402768"/>
              <a:gd name="connsiteX6" fmla="*/ 1297516 w 9092141"/>
              <a:gd name="connsiteY6" fmla="*/ 147315 h 6402768"/>
              <a:gd name="connsiteX0" fmla="*/ 1297515 w 10369283"/>
              <a:gd name="connsiteY0" fmla="*/ 147315 h 7465747"/>
              <a:gd name="connsiteX1" fmla="*/ 1340663 w 10369283"/>
              <a:gd name="connsiteY1" fmla="*/ 43148 h 7465747"/>
              <a:gd name="connsiteX2" fmla="*/ 1444831 w 10369283"/>
              <a:gd name="connsiteY2" fmla="*/ 1 h 7465747"/>
              <a:gd name="connsiteX3" fmla="*/ 9073090 w 10369283"/>
              <a:gd name="connsiteY3" fmla="*/ 0 h 7465747"/>
              <a:gd name="connsiteX4" fmla="*/ 9073090 w 10369283"/>
              <a:gd name="connsiteY4" fmla="*/ 6399212 h 7465747"/>
              <a:gd name="connsiteX5" fmla="*/ 1295929 w 10369283"/>
              <a:gd name="connsiteY5" fmla="*/ 6399212 h 7465747"/>
              <a:gd name="connsiteX6" fmla="*/ 1297515 w 10369283"/>
              <a:gd name="connsiteY6" fmla="*/ 147315 h 7465747"/>
              <a:gd name="connsiteX0" fmla="*/ 2689 w 9074457"/>
              <a:gd name="connsiteY0" fmla="*/ 147315 h 7465747"/>
              <a:gd name="connsiteX1" fmla="*/ 45837 w 9074457"/>
              <a:gd name="connsiteY1" fmla="*/ 43148 h 7465747"/>
              <a:gd name="connsiteX2" fmla="*/ 150005 w 9074457"/>
              <a:gd name="connsiteY2" fmla="*/ 1 h 7465747"/>
              <a:gd name="connsiteX3" fmla="*/ 7778264 w 9074457"/>
              <a:gd name="connsiteY3" fmla="*/ 0 h 7465747"/>
              <a:gd name="connsiteX4" fmla="*/ 7778264 w 9074457"/>
              <a:gd name="connsiteY4" fmla="*/ 6399212 h 7465747"/>
              <a:gd name="connsiteX5" fmla="*/ 1103 w 9074457"/>
              <a:gd name="connsiteY5" fmla="*/ 6399212 h 7465747"/>
              <a:gd name="connsiteX6" fmla="*/ 2689 w 9074457"/>
              <a:gd name="connsiteY6" fmla="*/ 147315 h 7465747"/>
              <a:gd name="connsiteX0" fmla="*/ 2689 w 7797314"/>
              <a:gd name="connsiteY0" fmla="*/ 147315 h 6465390"/>
              <a:gd name="connsiteX1" fmla="*/ 45837 w 7797314"/>
              <a:gd name="connsiteY1" fmla="*/ 43148 h 6465390"/>
              <a:gd name="connsiteX2" fmla="*/ 150005 w 7797314"/>
              <a:gd name="connsiteY2" fmla="*/ 1 h 6465390"/>
              <a:gd name="connsiteX3" fmla="*/ 7778264 w 7797314"/>
              <a:gd name="connsiteY3" fmla="*/ 0 h 6465390"/>
              <a:gd name="connsiteX4" fmla="*/ 7778264 w 7797314"/>
              <a:gd name="connsiteY4" fmla="*/ 6399212 h 6465390"/>
              <a:gd name="connsiteX5" fmla="*/ 1103 w 7797314"/>
              <a:gd name="connsiteY5" fmla="*/ 6399212 h 6465390"/>
              <a:gd name="connsiteX6" fmla="*/ 2689 w 7797314"/>
              <a:gd name="connsiteY6" fmla="*/ 147315 h 6465390"/>
              <a:gd name="connsiteX0" fmla="*/ 2689 w 7797314"/>
              <a:gd name="connsiteY0" fmla="*/ 147315 h 6416790"/>
              <a:gd name="connsiteX1" fmla="*/ 45837 w 7797314"/>
              <a:gd name="connsiteY1" fmla="*/ 43148 h 6416790"/>
              <a:gd name="connsiteX2" fmla="*/ 150005 w 7797314"/>
              <a:gd name="connsiteY2" fmla="*/ 1 h 6416790"/>
              <a:gd name="connsiteX3" fmla="*/ 7778264 w 7797314"/>
              <a:gd name="connsiteY3" fmla="*/ 0 h 6416790"/>
              <a:gd name="connsiteX4" fmla="*/ 7778264 w 7797314"/>
              <a:gd name="connsiteY4" fmla="*/ 6399212 h 6416790"/>
              <a:gd name="connsiteX5" fmla="*/ 1103 w 7797314"/>
              <a:gd name="connsiteY5" fmla="*/ 6399212 h 6416790"/>
              <a:gd name="connsiteX6" fmla="*/ 2689 w 7797314"/>
              <a:gd name="connsiteY6" fmla="*/ 147315 h 6416790"/>
              <a:gd name="connsiteX0" fmla="*/ 2690 w 9074459"/>
              <a:gd name="connsiteY0" fmla="*/ 147315 h 7465747"/>
              <a:gd name="connsiteX1" fmla="*/ 45838 w 9074459"/>
              <a:gd name="connsiteY1" fmla="*/ 43148 h 7465747"/>
              <a:gd name="connsiteX2" fmla="*/ 150006 w 9074459"/>
              <a:gd name="connsiteY2" fmla="*/ 1 h 7465747"/>
              <a:gd name="connsiteX3" fmla="*/ 7778265 w 9074459"/>
              <a:gd name="connsiteY3" fmla="*/ 0 h 7465747"/>
              <a:gd name="connsiteX4" fmla="*/ 7778265 w 9074459"/>
              <a:gd name="connsiteY4" fmla="*/ 6399212 h 7465747"/>
              <a:gd name="connsiteX5" fmla="*/ 1103 w 9074459"/>
              <a:gd name="connsiteY5" fmla="*/ 6399212 h 7465747"/>
              <a:gd name="connsiteX6" fmla="*/ 2690 w 9074459"/>
              <a:gd name="connsiteY6" fmla="*/ 147315 h 7465747"/>
              <a:gd name="connsiteX0" fmla="*/ 2690 w 9074459"/>
              <a:gd name="connsiteY0" fmla="*/ 147315 h 7465747"/>
              <a:gd name="connsiteX1" fmla="*/ 45838 w 9074459"/>
              <a:gd name="connsiteY1" fmla="*/ 43148 h 7465747"/>
              <a:gd name="connsiteX2" fmla="*/ 150006 w 9074459"/>
              <a:gd name="connsiteY2" fmla="*/ 1 h 7465747"/>
              <a:gd name="connsiteX3" fmla="*/ 7778265 w 9074459"/>
              <a:gd name="connsiteY3" fmla="*/ 0 h 7465747"/>
              <a:gd name="connsiteX4" fmla="*/ 7778265 w 9074459"/>
              <a:gd name="connsiteY4" fmla="*/ 6399212 h 7465747"/>
              <a:gd name="connsiteX5" fmla="*/ 1103 w 9074459"/>
              <a:gd name="connsiteY5" fmla="*/ 6399212 h 7465747"/>
              <a:gd name="connsiteX6" fmla="*/ 2690 w 9074459"/>
              <a:gd name="connsiteY6" fmla="*/ 147315 h 7465747"/>
              <a:gd name="connsiteX0" fmla="*/ 2690 w 9074459"/>
              <a:gd name="connsiteY0" fmla="*/ 147315 h 7465747"/>
              <a:gd name="connsiteX1" fmla="*/ 45838 w 9074459"/>
              <a:gd name="connsiteY1" fmla="*/ 43148 h 7465747"/>
              <a:gd name="connsiteX2" fmla="*/ 150006 w 9074459"/>
              <a:gd name="connsiteY2" fmla="*/ 1 h 7465747"/>
              <a:gd name="connsiteX3" fmla="*/ 7778265 w 9074459"/>
              <a:gd name="connsiteY3" fmla="*/ 0 h 7465747"/>
              <a:gd name="connsiteX4" fmla="*/ 7778265 w 9074459"/>
              <a:gd name="connsiteY4" fmla="*/ 6399212 h 7465747"/>
              <a:gd name="connsiteX5" fmla="*/ 1103 w 9074459"/>
              <a:gd name="connsiteY5" fmla="*/ 6399212 h 7465747"/>
              <a:gd name="connsiteX6" fmla="*/ 2690 w 9074459"/>
              <a:gd name="connsiteY6" fmla="*/ 147315 h 7465747"/>
              <a:gd name="connsiteX0" fmla="*/ 2689 w 9074457"/>
              <a:gd name="connsiteY0" fmla="*/ 147315 h 7465747"/>
              <a:gd name="connsiteX1" fmla="*/ 45837 w 9074457"/>
              <a:gd name="connsiteY1" fmla="*/ 43148 h 7465747"/>
              <a:gd name="connsiteX2" fmla="*/ 150005 w 9074457"/>
              <a:gd name="connsiteY2" fmla="*/ 1 h 7465747"/>
              <a:gd name="connsiteX3" fmla="*/ 7778264 w 9074457"/>
              <a:gd name="connsiteY3" fmla="*/ 0 h 7465747"/>
              <a:gd name="connsiteX4" fmla="*/ 7778264 w 9074457"/>
              <a:gd name="connsiteY4" fmla="*/ 6399212 h 7465747"/>
              <a:gd name="connsiteX5" fmla="*/ 1103 w 9074457"/>
              <a:gd name="connsiteY5" fmla="*/ 6399212 h 7465747"/>
              <a:gd name="connsiteX6" fmla="*/ 2689 w 9074457"/>
              <a:gd name="connsiteY6" fmla="*/ 147315 h 7465747"/>
              <a:gd name="connsiteX0" fmla="*/ 55077 w 9135577"/>
              <a:gd name="connsiteY0" fmla="*/ 147315 h 7465747"/>
              <a:gd name="connsiteX1" fmla="*/ 98225 w 9135577"/>
              <a:gd name="connsiteY1" fmla="*/ 43148 h 7465747"/>
              <a:gd name="connsiteX2" fmla="*/ 202393 w 9135577"/>
              <a:gd name="connsiteY2" fmla="*/ 1 h 7465747"/>
              <a:gd name="connsiteX3" fmla="*/ 7830652 w 9135577"/>
              <a:gd name="connsiteY3" fmla="*/ 0 h 7465747"/>
              <a:gd name="connsiteX4" fmla="*/ 7830652 w 9135577"/>
              <a:gd name="connsiteY4" fmla="*/ 6399212 h 7465747"/>
              <a:gd name="connsiteX5" fmla="*/ 1103 w 9135577"/>
              <a:gd name="connsiteY5" fmla="*/ 6399212 h 7465747"/>
              <a:gd name="connsiteX6" fmla="*/ 55077 w 9135577"/>
              <a:gd name="connsiteY6" fmla="*/ 147315 h 7465747"/>
              <a:gd name="connsiteX0" fmla="*/ 2689 w 9074457"/>
              <a:gd name="connsiteY0" fmla="*/ 147315 h 7465747"/>
              <a:gd name="connsiteX1" fmla="*/ 45837 w 9074457"/>
              <a:gd name="connsiteY1" fmla="*/ 43148 h 7465747"/>
              <a:gd name="connsiteX2" fmla="*/ 150005 w 9074457"/>
              <a:gd name="connsiteY2" fmla="*/ 1 h 7465747"/>
              <a:gd name="connsiteX3" fmla="*/ 7778264 w 9074457"/>
              <a:gd name="connsiteY3" fmla="*/ 0 h 7465747"/>
              <a:gd name="connsiteX4" fmla="*/ 7778264 w 9074457"/>
              <a:gd name="connsiteY4" fmla="*/ 6399212 h 7465747"/>
              <a:gd name="connsiteX5" fmla="*/ 1103 w 9074457"/>
              <a:gd name="connsiteY5" fmla="*/ 6399212 h 7465747"/>
              <a:gd name="connsiteX6" fmla="*/ 2689 w 9074457"/>
              <a:gd name="connsiteY6" fmla="*/ 147315 h 7465747"/>
              <a:gd name="connsiteX0" fmla="*/ 0 w 9045310"/>
              <a:gd name="connsiteY0" fmla="*/ 147315 h 7465747"/>
              <a:gd name="connsiteX1" fmla="*/ 43148 w 9045310"/>
              <a:gd name="connsiteY1" fmla="*/ 43148 h 7465747"/>
              <a:gd name="connsiteX2" fmla="*/ 147316 w 9045310"/>
              <a:gd name="connsiteY2" fmla="*/ 1 h 7465747"/>
              <a:gd name="connsiteX3" fmla="*/ 7775575 w 9045310"/>
              <a:gd name="connsiteY3" fmla="*/ 0 h 7465747"/>
              <a:gd name="connsiteX4" fmla="*/ 7775575 w 9045310"/>
              <a:gd name="connsiteY4" fmla="*/ 6399212 h 7465747"/>
              <a:gd name="connsiteX5" fmla="*/ 157164 w 9045310"/>
              <a:gd name="connsiteY5" fmla="*/ 6399212 h 7465747"/>
              <a:gd name="connsiteX6" fmla="*/ 0 w 9045310"/>
              <a:gd name="connsiteY6" fmla="*/ 147315 h 7465747"/>
              <a:gd name="connsiteX0" fmla="*/ 1103 w 9072607"/>
              <a:gd name="connsiteY0" fmla="*/ 147315 h 7465747"/>
              <a:gd name="connsiteX1" fmla="*/ 44251 w 9072607"/>
              <a:gd name="connsiteY1" fmla="*/ 43148 h 7465747"/>
              <a:gd name="connsiteX2" fmla="*/ 148419 w 9072607"/>
              <a:gd name="connsiteY2" fmla="*/ 1 h 7465747"/>
              <a:gd name="connsiteX3" fmla="*/ 7776678 w 9072607"/>
              <a:gd name="connsiteY3" fmla="*/ 0 h 7465747"/>
              <a:gd name="connsiteX4" fmla="*/ 7776678 w 9072607"/>
              <a:gd name="connsiteY4" fmla="*/ 6399212 h 7465747"/>
              <a:gd name="connsiteX5" fmla="*/ 1103 w 9072607"/>
              <a:gd name="connsiteY5" fmla="*/ 6399212 h 7465747"/>
              <a:gd name="connsiteX6" fmla="*/ 1103 w 9072607"/>
              <a:gd name="connsiteY6" fmla="*/ 147315 h 7465747"/>
              <a:gd name="connsiteX0" fmla="*/ 0 w 9045310"/>
              <a:gd name="connsiteY0" fmla="*/ 147315 h 7465747"/>
              <a:gd name="connsiteX1" fmla="*/ 43148 w 9045310"/>
              <a:gd name="connsiteY1" fmla="*/ 43148 h 7465747"/>
              <a:gd name="connsiteX2" fmla="*/ 147316 w 9045310"/>
              <a:gd name="connsiteY2" fmla="*/ 1 h 7465747"/>
              <a:gd name="connsiteX3" fmla="*/ 7775575 w 9045310"/>
              <a:gd name="connsiteY3" fmla="*/ 0 h 7465747"/>
              <a:gd name="connsiteX4" fmla="*/ 7775575 w 9045310"/>
              <a:gd name="connsiteY4" fmla="*/ 6399212 h 7465747"/>
              <a:gd name="connsiteX5" fmla="*/ 157164 w 9045310"/>
              <a:gd name="connsiteY5" fmla="*/ 6399212 h 7465747"/>
              <a:gd name="connsiteX6" fmla="*/ 0 w 9045310"/>
              <a:gd name="connsiteY6" fmla="*/ 147315 h 7465747"/>
              <a:gd name="connsiteX0" fmla="*/ 0 w 9045310"/>
              <a:gd name="connsiteY0" fmla="*/ 147315 h 7465747"/>
              <a:gd name="connsiteX1" fmla="*/ 43148 w 9045310"/>
              <a:gd name="connsiteY1" fmla="*/ 43148 h 7465747"/>
              <a:gd name="connsiteX2" fmla="*/ 147316 w 9045310"/>
              <a:gd name="connsiteY2" fmla="*/ 1 h 7465747"/>
              <a:gd name="connsiteX3" fmla="*/ 7775575 w 9045310"/>
              <a:gd name="connsiteY3" fmla="*/ 0 h 7465747"/>
              <a:gd name="connsiteX4" fmla="*/ 7775575 w 9045310"/>
              <a:gd name="connsiteY4" fmla="*/ 6399212 h 7465747"/>
              <a:gd name="connsiteX5" fmla="*/ 157164 w 9045310"/>
              <a:gd name="connsiteY5" fmla="*/ 6399212 h 7465747"/>
              <a:gd name="connsiteX6" fmla="*/ 0 w 9045310"/>
              <a:gd name="connsiteY6" fmla="*/ 147315 h 7465747"/>
              <a:gd name="connsiteX0" fmla="*/ 0 w 9071504"/>
              <a:gd name="connsiteY0" fmla="*/ 147315 h 7465747"/>
              <a:gd name="connsiteX1" fmla="*/ 43148 w 9071504"/>
              <a:gd name="connsiteY1" fmla="*/ 43148 h 7465747"/>
              <a:gd name="connsiteX2" fmla="*/ 147316 w 9071504"/>
              <a:gd name="connsiteY2" fmla="*/ 1 h 7465747"/>
              <a:gd name="connsiteX3" fmla="*/ 7775575 w 9071504"/>
              <a:gd name="connsiteY3" fmla="*/ 0 h 7465747"/>
              <a:gd name="connsiteX4" fmla="*/ 7775575 w 9071504"/>
              <a:gd name="connsiteY4" fmla="*/ 6399212 h 7465747"/>
              <a:gd name="connsiteX5" fmla="*/ 0 w 9071504"/>
              <a:gd name="connsiteY5" fmla="*/ 6399212 h 7465747"/>
              <a:gd name="connsiteX6" fmla="*/ 0 w 9071504"/>
              <a:gd name="connsiteY6" fmla="*/ 147315 h 7465747"/>
              <a:gd name="connsiteX0" fmla="*/ 0 w 9071504"/>
              <a:gd name="connsiteY0" fmla="*/ 147315 h 7465747"/>
              <a:gd name="connsiteX1" fmla="*/ 43148 w 9071504"/>
              <a:gd name="connsiteY1" fmla="*/ 43148 h 7465747"/>
              <a:gd name="connsiteX2" fmla="*/ 147316 w 9071504"/>
              <a:gd name="connsiteY2" fmla="*/ 1 h 7465747"/>
              <a:gd name="connsiteX3" fmla="*/ 7775575 w 9071504"/>
              <a:gd name="connsiteY3" fmla="*/ 0 h 7465747"/>
              <a:gd name="connsiteX4" fmla="*/ 7775575 w 9071504"/>
              <a:gd name="connsiteY4" fmla="*/ 6399212 h 7465747"/>
              <a:gd name="connsiteX5" fmla="*/ 0 w 9071504"/>
              <a:gd name="connsiteY5" fmla="*/ 6399212 h 7465747"/>
              <a:gd name="connsiteX6" fmla="*/ 0 w 9071504"/>
              <a:gd name="connsiteY6" fmla="*/ 147315 h 7465747"/>
              <a:gd name="connsiteX0" fmla="*/ 0 w 9071504"/>
              <a:gd name="connsiteY0" fmla="*/ 147315 h 7465747"/>
              <a:gd name="connsiteX1" fmla="*/ 43148 w 9071504"/>
              <a:gd name="connsiteY1" fmla="*/ 43148 h 7465747"/>
              <a:gd name="connsiteX2" fmla="*/ 147316 w 9071504"/>
              <a:gd name="connsiteY2" fmla="*/ 1 h 7465747"/>
              <a:gd name="connsiteX3" fmla="*/ 7775575 w 9071504"/>
              <a:gd name="connsiteY3" fmla="*/ 0 h 7465747"/>
              <a:gd name="connsiteX4" fmla="*/ 7775575 w 9071504"/>
              <a:gd name="connsiteY4" fmla="*/ 6399212 h 7465747"/>
              <a:gd name="connsiteX5" fmla="*/ 0 w 9071504"/>
              <a:gd name="connsiteY5" fmla="*/ 6399212 h 7465747"/>
              <a:gd name="connsiteX6" fmla="*/ 0 w 9071504"/>
              <a:gd name="connsiteY6" fmla="*/ 147315 h 7465747"/>
              <a:gd name="connsiteX0" fmla="*/ 0 w 9071504"/>
              <a:gd name="connsiteY0" fmla="*/ 147315 h 7465747"/>
              <a:gd name="connsiteX1" fmla="*/ 43148 w 9071504"/>
              <a:gd name="connsiteY1" fmla="*/ 43148 h 7465747"/>
              <a:gd name="connsiteX2" fmla="*/ 147316 w 9071504"/>
              <a:gd name="connsiteY2" fmla="*/ 1 h 7465747"/>
              <a:gd name="connsiteX3" fmla="*/ 7775575 w 9071504"/>
              <a:gd name="connsiteY3" fmla="*/ 0 h 7465747"/>
              <a:gd name="connsiteX4" fmla="*/ 7775575 w 9071504"/>
              <a:gd name="connsiteY4" fmla="*/ 6399212 h 7465747"/>
              <a:gd name="connsiteX5" fmla="*/ 0 w 9071504"/>
              <a:gd name="connsiteY5" fmla="*/ 6399212 h 7465747"/>
              <a:gd name="connsiteX6" fmla="*/ 0 w 9071504"/>
              <a:gd name="connsiteY6" fmla="*/ 147315 h 7465747"/>
              <a:gd name="connsiteX0" fmla="*/ 0 w 7794625"/>
              <a:gd name="connsiteY0" fmla="*/ 147315 h 7465747"/>
              <a:gd name="connsiteX1" fmla="*/ 43148 w 7794625"/>
              <a:gd name="connsiteY1" fmla="*/ 43148 h 7465747"/>
              <a:gd name="connsiteX2" fmla="*/ 147316 w 7794625"/>
              <a:gd name="connsiteY2" fmla="*/ 1 h 7465747"/>
              <a:gd name="connsiteX3" fmla="*/ 7775575 w 7794625"/>
              <a:gd name="connsiteY3" fmla="*/ 0 h 7465747"/>
              <a:gd name="connsiteX4" fmla="*/ 7775575 w 7794625"/>
              <a:gd name="connsiteY4" fmla="*/ 6399212 h 7465747"/>
              <a:gd name="connsiteX5" fmla="*/ 0 w 7794625"/>
              <a:gd name="connsiteY5" fmla="*/ 6399212 h 7465747"/>
              <a:gd name="connsiteX6" fmla="*/ 0 w 7794625"/>
              <a:gd name="connsiteY6" fmla="*/ 147315 h 7465747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418262"/>
              <a:gd name="connsiteX1" fmla="*/ 43148 w 7794625"/>
              <a:gd name="connsiteY1" fmla="*/ 43148 h 6418262"/>
              <a:gd name="connsiteX2" fmla="*/ 147316 w 7794625"/>
              <a:gd name="connsiteY2" fmla="*/ 1 h 6418262"/>
              <a:gd name="connsiteX3" fmla="*/ 7775575 w 7794625"/>
              <a:gd name="connsiteY3" fmla="*/ 0 h 6418262"/>
              <a:gd name="connsiteX4" fmla="*/ 7775575 w 7794625"/>
              <a:gd name="connsiteY4" fmla="*/ 6399212 h 6418262"/>
              <a:gd name="connsiteX5" fmla="*/ 0 w 7794625"/>
              <a:gd name="connsiteY5" fmla="*/ 6399212 h 6418262"/>
              <a:gd name="connsiteX6" fmla="*/ 0 w 7794625"/>
              <a:gd name="connsiteY6" fmla="*/ 147315 h 6418262"/>
              <a:gd name="connsiteX0" fmla="*/ 0 w 7794625"/>
              <a:gd name="connsiteY0" fmla="*/ 147315 h 6424612"/>
              <a:gd name="connsiteX1" fmla="*/ 43148 w 7794625"/>
              <a:gd name="connsiteY1" fmla="*/ 43148 h 6424612"/>
              <a:gd name="connsiteX2" fmla="*/ 147316 w 7794625"/>
              <a:gd name="connsiteY2" fmla="*/ 1 h 6424612"/>
              <a:gd name="connsiteX3" fmla="*/ 7775575 w 7794625"/>
              <a:gd name="connsiteY3" fmla="*/ 0 h 6424612"/>
              <a:gd name="connsiteX4" fmla="*/ 7775575 w 7794625"/>
              <a:gd name="connsiteY4" fmla="*/ 6399212 h 6424612"/>
              <a:gd name="connsiteX5" fmla="*/ 0 w 7794625"/>
              <a:gd name="connsiteY5" fmla="*/ 6399212 h 6424612"/>
              <a:gd name="connsiteX6" fmla="*/ 0 w 7794625"/>
              <a:gd name="connsiteY6" fmla="*/ 147315 h 642461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418262"/>
              <a:gd name="connsiteX1" fmla="*/ 43148 w 7794625"/>
              <a:gd name="connsiteY1" fmla="*/ 43148 h 6418262"/>
              <a:gd name="connsiteX2" fmla="*/ 147316 w 7794625"/>
              <a:gd name="connsiteY2" fmla="*/ 1 h 6418262"/>
              <a:gd name="connsiteX3" fmla="*/ 7775575 w 7794625"/>
              <a:gd name="connsiteY3" fmla="*/ 0 h 6418262"/>
              <a:gd name="connsiteX4" fmla="*/ 7775575 w 7794625"/>
              <a:gd name="connsiteY4" fmla="*/ 6399212 h 6418262"/>
              <a:gd name="connsiteX5" fmla="*/ 0 w 7794625"/>
              <a:gd name="connsiteY5" fmla="*/ 6399212 h 6418262"/>
              <a:gd name="connsiteX6" fmla="*/ 0 w 7794625"/>
              <a:gd name="connsiteY6" fmla="*/ 147315 h 641826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8692088"/>
              <a:gd name="connsiteY0" fmla="*/ 147315 h 6527257"/>
              <a:gd name="connsiteX1" fmla="*/ 43148 w 8692088"/>
              <a:gd name="connsiteY1" fmla="*/ 43148 h 6527257"/>
              <a:gd name="connsiteX2" fmla="*/ 147316 w 8692088"/>
              <a:gd name="connsiteY2" fmla="*/ 1 h 6527257"/>
              <a:gd name="connsiteX3" fmla="*/ 7775575 w 8692088"/>
              <a:gd name="connsiteY3" fmla="*/ 0 h 6527257"/>
              <a:gd name="connsiteX4" fmla="*/ 7775575 w 8692088"/>
              <a:gd name="connsiteY4" fmla="*/ 6399212 h 6527257"/>
              <a:gd name="connsiteX5" fmla="*/ 0 w 8692088"/>
              <a:gd name="connsiteY5" fmla="*/ 6399212 h 6527257"/>
              <a:gd name="connsiteX6" fmla="*/ 0 w 8692088"/>
              <a:gd name="connsiteY6" fmla="*/ 147315 h 6527257"/>
              <a:gd name="connsiteX0" fmla="*/ 0 w 8692088"/>
              <a:gd name="connsiteY0" fmla="*/ 147315 h 6527257"/>
              <a:gd name="connsiteX1" fmla="*/ 43148 w 8692088"/>
              <a:gd name="connsiteY1" fmla="*/ 43148 h 6527257"/>
              <a:gd name="connsiteX2" fmla="*/ 147316 w 8692088"/>
              <a:gd name="connsiteY2" fmla="*/ 1 h 6527257"/>
              <a:gd name="connsiteX3" fmla="*/ 7775575 w 8692088"/>
              <a:gd name="connsiteY3" fmla="*/ 0 h 6527257"/>
              <a:gd name="connsiteX4" fmla="*/ 7775575 w 8692088"/>
              <a:gd name="connsiteY4" fmla="*/ 6399212 h 6527257"/>
              <a:gd name="connsiteX5" fmla="*/ 0 w 8692088"/>
              <a:gd name="connsiteY5" fmla="*/ 6399212 h 6527257"/>
              <a:gd name="connsiteX6" fmla="*/ 0 w 8692088"/>
              <a:gd name="connsiteY6" fmla="*/ 147315 h 6527257"/>
              <a:gd name="connsiteX0" fmla="*/ 0 w 8692088"/>
              <a:gd name="connsiteY0" fmla="*/ 147315 h 6527257"/>
              <a:gd name="connsiteX1" fmla="*/ 43148 w 8692088"/>
              <a:gd name="connsiteY1" fmla="*/ 43148 h 6527257"/>
              <a:gd name="connsiteX2" fmla="*/ 147316 w 8692088"/>
              <a:gd name="connsiteY2" fmla="*/ 1 h 6527257"/>
              <a:gd name="connsiteX3" fmla="*/ 7775575 w 8692088"/>
              <a:gd name="connsiteY3" fmla="*/ 0 h 6527257"/>
              <a:gd name="connsiteX4" fmla="*/ 7775575 w 8692088"/>
              <a:gd name="connsiteY4" fmla="*/ 6399212 h 6527257"/>
              <a:gd name="connsiteX5" fmla="*/ 0 w 8692088"/>
              <a:gd name="connsiteY5" fmla="*/ 6399212 h 6527257"/>
              <a:gd name="connsiteX6" fmla="*/ 0 w 8692088"/>
              <a:gd name="connsiteY6" fmla="*/ 147315 h 6527257"/>
              <a:gd name="connsiteX0" fmla="*/ 0 w 8692088"/>
              <a:gd name="connsiteY0" fmla="*/ 147315 h 6527257"/>
              <a:gd name="connsiteX1" fmla="*/ 43148 w 8692088"/>
              <a:gd name="connsiteY1" fmla="*/ 43148 h 6527257"/>
              <a:gd name="connsiteX2" fmla="*/ 147316 w 8692088"/>
              <a:gd name="connsiteY2" fmla="*/ 1 h 6527257"/>
              <a:gd name="connsiteX3" fmla="*/ 7775575 w 8692088"/>
              <a:gd name="connsiteY3" fmla="*/ 0 h 6527257"/>
              <a:gd name="connsiteX4" fmla="*/ 7775575 w 8692088"/>
              <a:gd name="connsiteY4" fmla="*/ 6399212 h 6527257"/>
              <a:gd name="connsiteX5" fmla="*/ 0 w 8692088"/>
              <a:gd name="connsiteY5" fmla="*/ 6399212 h 6527257"/>
              <a:gd name="connsiteX6" fmla="*/ 0 w 8692088"/>
              <a:gd name="connsiteY6" fmla="*/ 147315 h 6527257"/>
              <a:gd name="connsiteX0" fmla="*/ 0 w 7868482"/>
              <a:gd name="connsiteY0" fmla="*/ 147315 h 6405562"/>
              <a:gd name="connsiteX1" fmla="*/ 43148 w 7868482"/>
              <a:gd name="connsiteY1" fmla="*/ 43148 h 6405562"/>
              <a:gd name="connsiteX2" fmla="*/ 147316 w 7868482"/>
              <a:gd name="connsiteY2" fmla="*/ 1 h 6405562"/>
              <a:gd name="connsiteX3" fmla="*/ 7775575 w 7868482"/>
              <a:gd name="connsiteY3" fmla="*/ 0 h 6405562"/>
              <a:gd name="connsiteX4" fmla="*/ 7775575 w 7868482"/>
              <a:gd name="connsiteY4" fmla="*/ 6399212 h 6405562"/>
              <a:gd name="connsiteX5" fmla="*/ 0 w 7868482"/>
              <a:gd name="connsiteY5" fmla="*/ 6399212 h 6405562"/>
              <a:gd name="connsiteX6" fmla="*/ 0 w 7868482"/>
              <a:gd name="connsiteY6" fmla="*/ 147315 h 640556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794625"/>
              <a:gd name="connsiteY0" fmla="*/ 147315 h 6399212"/>
              <a:gd name="connsiteX1" fmla="*/ 43148 w 7794625"/>
              <a:gd name="connsiteY1" fmla="*/ 43148 h 6399212"/>
              <a:gd name="connsiteX2" fmla="*/ 147316 w 7794625"/>
              <a:gd name="connsiteY2" fmla="*/ 1 h 6399212"/>
              <a:gd name="connsiteX3" fmla="*/ 7775575 w 7794625"/>
              <a:gd name="connsiteY3" fmla="*/ 0 h 6399212"/>
              <a:gd name="connsiteX4" fmla="*/ 7775575 w 7794625"/>
              <a:gd name="connsiteY4" fmla="*/ 6399212 h 6399212"/>
              <a:gd name="connsiteX5" fmla="*/ 0 w 7794625"/>
              <a:gd name="connsiteY5" fmla="*/ 6399212 h 6399212"/>
              <a:gd name="connsiteX6" fmla="*/ 0 w 7794625"/>
              <a:gd name="connsiteY6" fmla="*/ 147315 h 6399212"/>
              <a:gd name="connsiteX0" fmla="*/ 0 w 7802563"/>
              <a:gd name="connsiteY0" fmla="*/ 147315 h 6399212"/>
              <a:gd name="connsiteX1" fmla="*/ 43148 w 7802563"/>
              <a:gd name="connsiteY1" fmla="*/ 43148 h 6399212"/>
              <a:gd name="connsiteX2" fmla="*/ 147316 w 7802563"/>
              <a:gd name="connsiteY2" fmla="*/ 1 h 6399212"/>
              <a:gd name="connsiteX3" fmla="*/ 7775575 w 7802563"/>
              <a:gd name="connsiteY3" fmla="*/ 0 h 6399212"/>
              <a:gd name="connsiteX4" fmla="*/ 7775575 w 7802563"/>
              <a:gd name="connsiteY4" fmla="*/ 6399212 h 6399212"/>
              <a:gd name="connsiteX5" fmla="*/ 0 w 7802563"/>
              <a:gd name="connsiteY5" fmla="*/ 6399212 h 6399212"/>
              <a:gd name="connsiteX6" fmla="*/ 0 w 7802563"/>
              <a:gd name="connsiteY6" fmla="*/ 147315 h 6399212"/>
              <a:gd name="connsiteX0" fmla="*/ 0 w 7815263"/>
              <a:gd name="connsiteY0" fmla="*/ 147315 h 6399212"/>
              <a:gd name="connsiteX1" fmla="*/ 43148 w 7815263"/>
              <a:gd name="connsiteY1" fmla="*/ 43148 h 6399212"/>
              <a:gd name="connsiteX2" fmla="*/ 147316 w 7815263"/>
              <a:gd name="connsiteY2" fmla="*/ 1 h 6399212"/>
              <a:gd name="connsiteX3" fmla="*/ 7775575 w 7815263"/>
              <a:gd name="connsiteY3" fmla="*/ 0 h 6399212"/>
              <a:gd name="connsiteX4" fmla="*/ 7775575 w 7815263"/>
              <a:gd name="connsiteY4" fmla="*/ 6399212 h 6399212"/>
              <a:gd name="connsiteX5" fmla="*/ 0 w 7815263"/>
              <a:gd name="connsiteY5" fmla="*/ 6399212 h 6399212"/>
              <a:gd name="connsiteX6" fmla="*/ 0 w 7815263"/>
              <a:gd name="connsiteY6" fmla="*/ 147315 h 6399212"/>
              <a:gd name="connsiteX0" fmla="*/ 0 w 7815263"/>
              <a:gd name="connsiteY0" fmla="*/ 147315 h 6424612"/>
              <a:gd name="connsiteX1" fmla="*/ 43148 w 7815263"/>
              <a:gd name="connsiteY1" fmla="*/ 43148 h 6424612"/>
              <a:gd name="connsiteX2" fmla="*/ 147316 w 7815263"/>
              <a:gd name="connsiteY2" fmla="*/ 1 h 6424612"/>
              <a:gd name="connsiteX3" fmla="*/ 7775575 w 7815263"/>
              <a:gd name="connsiteY3" fmla="*/ 0 h 6424612"/>
              <a:gd name="connsiteX4" fmla="*/ 7775575 w 7815263"/>
              <a:gd name="connsiteY4" fmla="*/ 6399212 h 6424612"/>
              <a:gd name="connsiteX5" fmla="*/ 0 w 7815263"/>
              <a:gd name="connsiteY5" fmla="*/ 6399212 h 6424612"/>
              <a:gd name="connsiteX6" fmla="*/ 0 w 7815263"/>
              <a:gd name="connsiteY6" fmla="*/ 147315 h 6424612"/>
              <a:gd name="connsiteX0" fmla="*/ 0 w 7815263"/>
              <a:gd name="connsiteY0" fmla="*/ 147315 h 6399212"/>
              <a:gd name="connsiteX1" fmla="*/ 43148 w 7815263"/>
              <a:gd name="connsiteY1" fmla="*/ 43148 h 6399212"/>
              <a:gd name="connsiteX2" fmla="*/ 147316 w 7815263"/>
              <a:gd name="connsiteY2" fmla="*/ 1 h 6399212"/>
              <a:gd name="connsiteX3" fmla="*/ 7775575 w 7815263"/>
              <a:gd name="connsiteY3" fmla="*/ 0 h 6399212"/>
              <a:gd name="connsiteX4" fmla="*/ 7775575 w 7815263"/>
              <a:gd name="connsiteY4" fmla="*/ 6399212 h 6399212"/>
              <a:gd name="connsiteX5" fmla="*/ 0 w 7815263"/>
              <a:gd name="connsiteY5" fmla="*/ 6399212 h 6399212"/>
              <a:gd name="connsiteX6" fmla="*/ 0 w 7815263"/>
              <a:gd name="connsiteY6" fmla="*/ 147315 h 6399212"/>
              <a:gd name="connsiteX0" fmla="*/ 0 w 7815263"/>
              <a:gd name="connsiteY0" fmla="*/ 147315 h 6399212"/>
              <a:gd name="connsiteX1" fmla="*/ 43148 w 7815263"/>
              <a:gd name="connsiteY1" fmla="*/ 43148 h 6399212"/>
              <a:gd name="connsiteX2" fmla="*/ 147316 w 7815263"/>
              <a:gd name="connsiteY2" fmla="*/ 1 h 6399212"/>
              <a:gd name="connsiteX3" fmla="*/ 7775575 w 7815263"/>
              <a:gd name="connsiteY3" fmla="*/ 0 h 6399212"/>
              <a:gd name="connsiteX4" fmla="*/ 7775575 w 7815263"/>
              <a:gd name="connsiteY4" fmla="*/ 6399212 h 6399212"/>
              <a:gd name="connsiteX5" fmla="*/ 0 w 7815263"/>
              <a:gd name="connsiteY5" fmla="*/ 6399212 h 6399212"/>
              <a:gd name="connsiteX6" fmla="*/ 0 w 7815263"/>
              <a:gd name="connsiteY6" fmla="*/ 147315 h 639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5263" h="6399212">
                <a:moveTo>
                  <a:pt x="0" y="147315"/>
                </a:moveTo>
                <a:cubicBezTo>
                  <a:pt x="0" y="108245"/>
                  <a:pt x="15521" y="70774"/>
                  <a:pt x="43148" y="43148"/>
                </a:cubicBezTo>
                <a:cubicBezTo>
                  <a:pt x="70775" y="15521"/>
                  <a:pt x="108245" y="1"/>
                  <a:pt x="147316" y="1"/>
                </a:cubicBezTo>
                <a:lnTo>
                  <a:pt x="7775575" y="0"/>
                </a:lnTo>
                <a:cubicBezTo>
                  <a:pt x="7815263" y="2871312"/>
                  <a:pt x="7770812" y="5802312"/>
                  <a:pt x="7775575" y="6399212"/>
                </a:cubicBezTo>
                <a:lnTo>
                  <a:pt x="0" y="6399212"/>
                </a:lnTo>
                <a:cubicBezTo>
                  <a:pt x="2828" y="6081547"/>
                  <a:pt x="0" y="1583159"/>
                  <a:pt x="0" y="147315"/>
                </a:cubicBezTo>
                <a:close/>
              </a:path>
            </a:pathLst>
          </a:custGeom>
          <a:solidFill>
            <a:schemeClr val="accent4">
              <a:alpha val="82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DA DIN Office" panose="02000503030000020003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800" dirty="0" smtClean="0"/>
              <a:t> 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0226" y="657225"/>
            <a:ext cx="7124474" cy="1106488"/>
          </a:xfrm>
          <a:prstGeom prst="rect">
            <a:avLst/>
          </a:prstGeom>
        </p:spPr>
        <p:txBody>
          <a:bodyPr anchor="b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800225" y="1993922"/>
            <a:ext cx="7124475" cy="44148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None/>
              <a:tabLst/>
              <a:defRPr baseline="0">
                <a:solidFill>
                  <a:schemeClr val="bg1"/>
                </a:solidFill>
              </a:defRPr>
            </a:lvl1pPr>
            <a:lvl2pPr marL="4318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bg1"/>
                </a:solidFill>
              </a:defRPr>
            </a:lvl2pPr>
            <a:lvl4pPr marL="6477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863600" marR="0" indent="-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Arial" charset="0"/>
              <a:buChar char="•"/>
              <a:tabLst/>
              <a:defRPr>
                <a:solidFill>
                  <a:schemeClr val="bg1"/>
                </a:solidFill>
              </a:defRPr>
            </a:lvl5pPr>
            <a:lvl6pPr marL="1080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10"/>
          <p:cNvSpPr>
            <a:spLocks noGrp="1"/>
          </p:cNvSpPr>
          <p:nvPr>
            <p:ph type="ftr" sz="quarter" idx="3"/>
          </p:nvPr>
        </p:nvSpPr>
        <p:spPr>
          <a:xfrm>
            <a:off x="0" y="5743575"/>
            <a:ext cx="1295400" cy="673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700" kern="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 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t>01.04.2019</a:t>
            </a:fld>
            <a:endParaRPr lang="de-DE" dirty="0"/>
          </a:p>
        </p:txBody>
      </p:sp>
      <p:sp>
        <p:nvSpPr>
          <p:cNvPr id="2051" name="Titelplatzhalter 15"/>
          <p:cNvSpPr>
            <a:spLocks noGrp="1"/>
          </p:cNvSpPr>
          <p:nvPr>
            <p:ph type="title"/>
          </p:nvPr>
        </p:nvSpPr>
        <p:spPr bwMode="auto">
          <a:xfrm>
            <a:off x="1800224" y="657225"/>
            <a:ext cx="7127875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</p:nvPr>
        </p:nvSpPr>
        <p:spPr>
          <a:xfrm>
            <a:off x="1800224" y="1773238"/>
            <a:ext cx="7127876" cy="397033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3"/>
            <a:r>
              <a:rPr lang="de-DE" dirty="0" smtClean="0"/>
              <a:t>Dritte Ebene</a:t>
            </a:r>
          </a:p>
          <a:p>
            <a:pPr lvl="4"/>
            <a:r>
              <a:rPr lang="de-DE" dirty="0" smtClean="0"/>
              <a:t>Vierte Ebene</a:t>
            </a:r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6" name="Picture 41" descr="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0863" y="147638"/>
            <a:ext cx="719137" cy="360362"/>
          </a:xfrm>
          <a:prstGeom prst="rect">
            <a:avLst/>
          </a:prstGeom>
          <a:ln>
            <a:noFill/>
          </a:ln>
          <a:effectLst>
            <a:outerShdw blurRad="228600" sx="110000" sy="110000" algn="ctr" rotWithShape="0">
              <a:schemeClr val="bg1">
                <a:alpha val="65000"/>
              </a:schemeClr>
            </a:outerShdw>
          </a:effec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0" y="6416675"/>
            <a:ext cx="12954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A8298730-4D72-4C77-930E-22CD5BC51F5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6" r:id="rId3"/>
    <p:sldLayoutId id="2147484527" r:id="rId4"/>
    <p:sldLayoutId id="2147484530" r:id="rId5"/>
    <p:sldLayoutId id="2147484532" r:id="rId6"/>
    <p:sldLayoutId id="2147484536" r:id="rId7"/>
    <p:sldLayoutId id="2147484537" r:id="rId8"/>
    <p:sldLayoutId id="2147484548" r:id="rId9"/>
    <p:sldLayoutId id="2147484552" r:id="rId10"/>
    <p:sldLayoutId id="2147484560" r:id="rId11"/>
    <p:sldLayoutId id="2147484559" r:id="rId12"/>
    <p:sldLayoutId id="21474845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HDA DIN Office Bold" pitchFamily="2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ts val="900"/>
        </a:spcAft>
        <a:buFont typeface="Arial" charset="0"/>
        <a:defRPr sz="1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431800" indent="-215900" algn="l" rtl="0" eaLnBrk="0" fontAlgn="base" hangingPunct="0">
        <a:lnSpc>
          <a:spcPct val="100000"/>
        </a:lnSpc>
        <a:spcBef>
          <a:spcPct val="0"/>
        </a:spcBef>
        <a:spcAft>
          <a:spcPts val="900"/>
        </a:spcAft>
        <a:buFont typeface="Arial" charset="0"/>
        <a:buChar char="•"/>
        <a:defRPr sz="180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287338" indent="-287338" algn="l" rtl="0" eaLnBrk="0" fontAlgn="base" hangingPunct="0">
        <a:spcBef>
          <a:spcPct val="0"/>
        </a:spcBef>
        <a:spcAft>
          <a:spcPts val="213"/>
        </a:spcAft>
        <a:buFont typeface="Arial" charset="0"/>
        <a:buChar char="•"/>
        <a:tabLst>
          <a:tab pos="142875" algn="l"/>
          <a:tab pos="287338" algn="l"/>
          <a:tab pos="431800" algn="l"/>
        </a:tabLst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647700" indent="-215900" algn="l" rtl="0" eaLnBrk="0" fontAlgn="base" hangingPunct="0">
        <a:lnSpc>
          <a:spcPct val="100000"/>
        </a:lnSpc>
        <a:spcBef>
          <a:spcPct val="0"/>
        </a:spcBef>
        <a:spcAft>
          <a:spcPts val="900"/>
        </a:spcAft>
        <a:buFont typeface="Arial" charset="0"/>
        <a:buChar char="•"/>
        <a:defRPr sz="18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863600" indent="-215900" algn="l" rtl="0" eaLnBrk="0" fontAlgn="base" hangingPunct="0">
        <a:lnSpc>
          <a:spcPct val="100000"/>
        </a:lnSpc>
        <a:spcBef>
          <a:spcPct val="0"/>
        </a:spcBef>
        <a:spcAft>
          <a:spcPts val="900"/>
        </a:spcAft>
        <a:buFont typeface="Arial" charset="0"/>
        <a:buChar char="•"/>
        <a:defRPr sz="18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itchFamily="34" charset="0"/>
        <a:buChar char="•"/>
        <a:defRPr sz="1800" kern="1200" baseline="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134">
          <p15:clr>
            <a:srgbClr val="FDE53C"/>
          </p15:clr>
        </p15:guide>
        <p15:guide id="2" pos="5624">
          <p15:clr>
            <a:srgbClr val="FDE53C"/>
          </p15:clr>
        </p15:guide>
        <p15:guide id="3" orient="horz" pos="4042">
          <p15:clr>
            <a:srgbClr val="FDE53C"/>
          </p15:clr>
        </p15:guide>
        <p15:guide id="4" orient="horz" pos="414">
          <p15:clr>
            <a:srgbClr val="FDE53C"/>
          </p15:clr>
        </p15:guide>
        <p15:guide id="5" orient="horz" pos="1117">
          <p15:clr>
            <a:srgbClr val="FDE53C"/>
          </p15:clr>
        </p15:guide>
        <p15:guide id="6" orient="horz" pos="3612">
          <p15:clr>
            <a:srgbClr val="FDE53C"/>
          </p15:clr>
        </p15:guide>
        <p15:guide id="7" pos="408">
          <p15:clr>
            <a:srgbClr val="FDE53C"/>
          </p15:clr>
        </p15:guide>
        <p15:guide id="9" orient="horz" pos="2364">
          <p15:clr>
            <a:srgbClr val="FDE53C"/>
          </p15:clr>
        </p15:guide>
        <p15:guide id="10" pos="3379">
          <p15:clr>
            <a:srgbClr val="FDE53C"/>
          </p15:clr>
        </p15:guide>
        <p15:guide id="11" pos="3311">
          <p15:clr>
            <a:srgbClr val="FDE53C"/>
          </p15:clr>
        </p15:guide>
        <p15:guide id="12" pos="3447">
          <p15:clr>
            <a:srgbClr val="FDE53C"/>
          </p15:clr>
        </p15:guide>
        <p15:guide id="14" orient="horz" pos="2432">
          <p15:clr>
            <a:srgbClr val="FDE53C"/>
          </p15:clr>
        </p15:guide>
        <p15:guide id="15" orient="horz" pos="2296">
          <p15:clr>
            <a:srgbClr val="FDE53C"/>
          </p15:clr>
        </p15:guide>
        <p15:guide id="16" orient="horz" pos="4178">
          <p15:clr>
            <a:srgbClr val="FDE53C"/>
          </p15:clr>
        </p15:guide>
        <p15:guide id="17" orient="horz" pos="3158">
          <p15:clr>
            <a:srgbClr val="FDE53C"/>
          </p15:clr>
        </p15:guide>
        <p15:guide id="18" orient="horz" pos="981">
          <p15:clr>
            <a:srgbClr val="FDE53C"/>
          </p15:clr>
        </p15:guide>
        <p15:guide id="19" pos="816">
          <p15:clr>
            <a:srgbClr val="FDE53C"/>
          </p15:clr>
        </p15:guide>
        <p15:guide id="20" orient="horz" pos="1253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ammlung.staedelmuseum.de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ikidata.org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ArtBrowser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B.Sc</a:t>
            </a:r>
            <a:r>
              <a:rPr lang="de-DE" dirty="0" smtClean="0"/>
              <a:t>. Project System Development</a:t>
            </a:r>
          </a:p>
          <a:p>
            <a:r>
              <a:rPr lang="de-DE" dirty="0" smtClean="0"/>
              <a:t>Prof. Dr. Bernhard Humm</a:t>
            </a:r>
          </a:p>
          <a:p>
            <a:r>
              <a:rPr lang="de-DE" dirty="0"/>
              <a:t>SS </a:t>
            </a:r>
            <a:r>
              <a:rPr lang="de-DE" dirty="0" smtClean="0"/>
              <a:t>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B8DC0-2AB0-4A8F-A56A-063E038E9DE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1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31418" b="30341"/>
          <a:stretch/>
        </p:blipFill>
        <p:spPr>
          <a:xfrm>
            <a:off x="1971181" y="1478158"/>
            <a:ext cx="5828761" cy="47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31036" b="30486"/>
          <a:stretch/>
        </p:blipFill>
        <p:spPr>
          <a:xfrm>
            <a:off x="3496633" y="2380586"/>
            <a:ext cx="1762085" cy="2666909"/>
          </a:xfrm>
          <a:prstGeom prst="rect">
            <a:avLst/>
          </a:prstGeom>
        </p:spPr>
      </p:pic>
      <p:pic>
        <p:nvPicPr>
          <p:cNvPr id="1026" name="Picture 2" descr="Bildergebnis fÃ¼r html css javascri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79" y="2198659"/>
            <a:ext cx="1275622" cy="7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typescrip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66" y="2285567"/>
            <a:ext cx="573617" cy="57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Ã¼r elasticsearch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90" y="3674323"/>
            <a:ext cx="1748510" cy="9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apache sol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602" y="4631219"/>
            <a:ext cx="1201894" cy="60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7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Inspiration: Digitale Sammlung Städel Museum </a:t>
            </a:r>
            <a:r>
              <a:rPr lang="de-DE" sz="1600" dirty="0">
                <a:hlinkClick r:id="rId2"/>
              </a:rPr>
              <a:t>https://sammlung.staedelmuseum.de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65" y="1688775"/>
            <a:ext cx="7424355" cy="430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Semantic AutoSuggest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5341" t="37094" r="32932" b="1076"/>
          <a:stretch/>
        </p:blipFill>
        <p:spPr>
          <a:xfrm>
            <a:off x="2787267" y="2096878"/>
            <a:ext cx="2901109" cy="318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5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Artwork and </a:t>
            </a:r>
            <a:r>
              <a:rPr lang="de-DE" dirty="0" err="1" smtClean="0"/>
              <a:t>metadata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8996" t="6432" r="29438" b="100"/>
          <a:stretch/>
        </p:blipFill>
        <p:spPr>
          <a:xfrm>
            <a:off x="3040655" y="1557338"/>
            <a:ext cx="3411558" cy="44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9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Metadata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hyperlinks</a:t>
            </a:r>
            <a:r>
              <a:rPr lang="de-DE" dirty="0" smtClean="0"/>
              <a:t> (</a:t>
            </a:r>
            <a:r>
              <a:rPr lang="de-DE" dirty="0" err="1" smtClean="0"/>
              <a:t>chips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3092" t="23672" r="30442" b="14212"/>
          <a:stretch/>
        </p:blipFill>
        <p:spPr>
          <a:xfrm>
            <a:off x="2478795" y="1707613"/>
            <a:ext cx="4494882" cy="43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artworks</a:t>
            </a:r>
            <a:r>
              <a:rPr lang="de-DE" dirty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category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Categories</a:t>
            </a:r>
            <a:r>
              <a:rPr lang="de-DE" dirty="0" smtClean="0"/>
              <a:t>: </a:t>
            </a:r>
            <a:r>
              <a:rPr lang="de-DE" dirty="0" err="1" smtClean="0"/>
              <a:t>artist</a:t>
            </a:r>
            <a:r>
              <a:rPr lang="de-DE" dirty="0" smtClean="0"/>
              <a:t>, </a:t>
            </a:r>
            <a:r>
              <a:rPr lang="de-DE" dirty="0" err="1" smtClean="0"/>
              <a:t>movement</a:t>
            </a:r>
            <a:r>
              <a:rPr lang="de-DE" dirty="0" smtClean="0"/>
              <a:t>, </a:t>
            </a:r>
            <a:r>
              <a:rPr lang="de-DE" dirty="0" err="1" smtClean="0"/>
              <a:t>genre</a:t>
            </a:r>
            <a:r>
              <a:rPr lang="de-DE" dirty="0" smtClean="0"/>
              <a:t>, </a:t>
            </a:r>
            <a:r>
              <a:rPr lang="de-DE" dirty="0" err="1" smtClean="0"/>
              <a:t>objects</a:t>
            </a:r>
            <a:r>
              <a:rPr lang="de-DE" dirty="0" smtClean="0"/>
              <a:t>, material, </a:t>
            </a:r>
            <a:r>
              <a:rPr lang="de-DE" dirty="0" err="1" smtClean="0"/>
              <a:t>location</a:t>
            </a:r>
            <a:r>
              <a:rPr lang="de-DE" dirty="0" smtClean="0"/>
              <a:t>, all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2650" t="55444"/>
          <a:stretch/>
        </p:blipFill>
        <p:spPr>
          <a:xfrm>
            <a:off x="973156" y="2981899"/>
            <a:ext cx="7987229" cy="22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9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source</a:t>
            </a:r>
            <a:r>
              <a:rPr lang="de-DE" dirty="0" smtClean="0"/>
              <a:t>: </a:t>
            </a:r>
            <a:r>
              <a:rPr lang="de-DE" dirty="0" err="1" smtClean="0"/>
              <a:t>Wikidata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www.wikidata.org</a:t>
            </a:r>
            <a:r>
              <a:rPr lang="de-DE" sz="2000" dirty="0" smtClean="0"/>
              <a:t>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37287"/>
            <a:ext cx="7073842" cy="41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100,000 </a:t>
            </a:r>
            <a:r>
              <a:rPr lang="de-DE" dirty="0" err="1" smtClean="0"/>
              <a:t>paintings</a:t>
            </a:r>
            <a:r>
              <a:rPr lang="de-DE" dirty="0" smtClean="0"/>
              <a:t>, </a:t>
            </a:r>
            <a:r>
              <a:rPr lang="de-DE" dirty="0" err="1" smtClean="0"/>
              <a:t>drawings</a:t>
            </a:r>
            <a:r>
              <a:rPr lang="de-DE" dirty="0" smtClean="0"/>
              <a:t>, </a:t>
            </a:r>
            <a:r>
              <a:rPr lang="de-DE" dirty="0" err="1" smtClean="0"/>
              <a:t>sculptures</a:t>
            </a:r>
            <a:r>
              <a:rPr lang="de-DE" dirty="0" smtClean="0"/>
              <a:t>, </a:t>
            </a:r>
            <a:r>
              <a:rPr lang="de-DE" dirty="0" err="1" smtClean="0"/>
              <a:t>artists</a:t>
            </a:r>
            <a:r>
              <a:rPr lang="de-DE" dirty="0" smtClean="0"/>
              <a:t>, </a:t>
            </a:r>
            <a:r>
              <a:rPr lang="de-DE" dirty="0" err="1" smtClean="0"/>
              <a:t>movements</a:t>
            </a:r>
            <a:r>
              <a:rPr lang="de-DE" dirty="0" smtClean="0"/>
              <a:t>, </a:t>
            </a:r>
            <a:r>
              <a:rPr lang="de-DE" dirty="0" err="1" smtClean="0"/>
              <a:t>genres</a:t>
            </a:r>
            <a:r>
              <a:rPr lang="de-DE" dirty="0" smtClean="0"/>
              <a:t>, </a:t>
            </a:r>
            <a:r>
              <a:rPr lang="de-DE" dirty="0" err="1" smtClean="0"/>
              <a:t>museums</a:t>
            </a:r>
            <a:r>
              <a:rPr lang="de-DE" dirty="0" smtClean="0"/>
              <a:t>,…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6" y="1711601"/>
            <a:ext cx="7157292" cy="41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3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 Prof. Dr. Bernhard Humm Hochschule Darmstadt</a:t>
            </a:r>
          </a:p>
          <a:p>
            <a:pPr>
              <a:defRPr/>
            </a:pPr>
            <a:fld id="{D65606C0-48A0-473F-B2A3-9AEC4003D4D6}" type="datetime1">
              <a:rPr lang="de-DE" smtClean="0"/>
              <a:pPr>
                <a:defRPr/>
              </a:pPr>
              <a:t>01.04.2019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298730-4D72-4C77-930E-22CD5BC51F5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t="261" r="32987" b="31847"/>
          <a:stretch/>
        </p:blipFill>
        <p:spPr>
          <a:xfrm>
            <a:off x="1708874" y="1579084"/>
            <a:ext cx="6766769" cy="44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3293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folie">
  <a:themeElements>
    <a:clrScheme name="h_da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AD1C21"/>
      </a:accent1>
      <a:accent2>
        <a:srgbClr val="889B21"/>
      </a:accent2>
      <a:accent3>
        <a:srgbClr val="560054"/>
      </a:accent3>
      <a:accent4>
        <a:srgbClr val="002E66"/>
      </a:accent4>
      <a:accent5>
        <a:srgbClr val="335121"/>
      </a:accent5>
      <a:accent6>
        <a:srgbClr val="E88B1C"/>
      </a:accent6>
      <a:hlink>
        <a:srgbClr val="389CD6"/>
      </a:hlink>
      <a:folHlink>
        <a:srgbClr val="939598"/>
      </a:folHlink>
    </a:clrScheme>
    <a:fontScheme name="h_da">
      <a:majorFont>
        <a:latin typeface="HDA DIN Office Bold"/>
        <a:ea typeface=""/>
        <a:cs typeface=""/>
      </a:majorFont>
      <a:minorFont>
        <a:latin typeface="HDA DIN Office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_da-vorlage_2017.potx" id="{0ACC88E6-D32A-4291-AF16-49CFB1B26F13}" vid="{C4B85FE5-1B7B-40FC-A71C-3A6C9D6824F0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</Words>
  <Application>Microsoft Office PowerPoint</Application>
  <PresentationFormat>Bildschirmpräsentation (4:3)</PresentationFormat>
  <Paragraphs>48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HDA DIN Office</vt:lpstr>
      <vt:lpstr>HDA DIN Office Bold</vt:lpstr>
      <vt:lpstr>Masterfolie</vt:lpstr>
      <vt:lpstr>ArtBrowser</vt:lpstr>
      <vt:lpstr>Inspiration: Digitale Sammlung Städel Museum https://sammlung.staedelmuseum.de</vt:lpstr>
      <vt:lpstr>Semantic AutoSuggest</vt:lpstr>
      <vt:lpstr>Artwork and metadata</vt:lpstr>
      <vt:lpstr>Metadata as hyperlinks (chips)</vt:lpstr>
      <vt:lpstr>Related artworks according to category</vt:lpstr>
      <vt:lpstr>Data source: Wikidata https://www.wikidata.org </vt:lpstr>
      <vt:lpstr>100,000 paintings, drawings, sculptures, artists, movements, genres, museums,… </vt:lpstr>
      <vt:lpstr>Data model overview</vt:lpstr>
      <vt:lpstr>Data model details</vt:lpstr>
      <vt:lpstr>Software architecture</vt:lpstr>
    </vt:vector>
  </TitlesOfParts>
  <Company>visuelle kommunikation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zur PowerPoint Schulung</dc:title>
  <dc:creator>dubbel</dc:creator>
  <cp:lastModifiedBy>Humm</cp:lastModifiedBy>
  <cp:revision>57</cp:revision>
  <dcterms:created xsi:type="dcterms:W3CDTF">2017-03-21T16:27:12Z</dcterms:created>
  <dcterms:modified xsi:type="dcterms:W3CDTF">2019-04-01T18:07:40Z</dcterms:modified>
</cp:coreProperties>
</file>